
<file path=[Content_Types].xml><?xml version="1.0" encoding="utf-8"?>
<Types xmlns="http://schemas.openxmlformats.org/package/2006/content-types">
  <Default Extension="fntdata" ContentType="application/x-fontdata"/>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2" r:id="rId2"/>
  </p:sldMasterIdLst>
  <p:notesMasterIdLst>
    <p:notesMasterId r:id="rId47"/>
  </p:notesMasterIdLst>
  <p:sldIdLst>
    <p:sldId id="256" r:id="rId3"/>
    <p:sldId id="260" r:id="rId4"/>
    <p:sldId id="261" r:id="rId5"/>
    <p:sldId id="258" r:id="rId6"/>
    <p:sldId id="262" r:id="rId7"/>
    <p:sldId id="268" r:id="rId8"/>
    <p:sldId id="346" r:id="rId9"/>
    <p:sldId id="320" r:id="rId10"/>
    <p:sldId id="288" r:id="rId11"/>
    <p:sldId id="267" r:id="rId12"/>
    <p:sldId id="323" r:id="rId13"/>
    <p:sldId id="332" r:id="rId14"/>
    <p:sldId id="333" r:id="rId15"/>
    <p:sldId id="335" r:id="rId16"/>
    <p:sldId id="340" r:id="rId17"/>
    <p:sldId id="331" r:id="rId18"/>
    <p:sldId id="314" r:id="rId19"/>
    <p:sldId id="269" r:id="rId20"/>
    <p:sldId id="341" r:id="rId21"/>
    <p:sldId id="325" r:id="rId22"/>
    <p:sldId id="324" r:id="rId23"/>
    <p:sldId id="275" r:id="rId24"/>
    <p:sldId id="326" r:id="rId25"/>
    <p:sldId id="337" r:id="rId26"/>
    <p:sldId id="327" r:id="rId27"/>
    <p:sldId id="328" r:id="rId28"/>
    <p:sldId id="329" r:id="rId29"/>
    <p:sldId id="338" r:id="rId30"/>
    <p:sldId id="339" r:id="rId31"/>
    <p:sldId id="316" r:id="rId32"/>
    <p:sldId id="286" r:id="rId33"/>
    <p:sldId id="330" r:id="rId34"/>
    <p:sldId id="289" r:id="rId35"/>
    <p:sldId id="322" r:id="rId36"/>
    <p:sldId id="321" r:id="rId37"/>
    <p:sldId id="336" r:id="rId38"/>
    <p:sldId id="342" r:id="rId39"/>
    <p:sldId id="343" r:id="rId40"/>
    <p:sldId id="344" r:id="rId41"/>
    <p:sldId id="317" r:id="rId42"/>
    <p:sldId id="257" r:id="rId43"/>
    <p:sldId id="345" r:id="rId44"/>
    <p:sldId id="285" r:id="rId45"/>
    <p:sldId id="287" r:id="rId46"/>
  </p:sldIdLst>
  <p:sldSz cx="7559675" cy="5327650"/>
  <p:notesSz cx="6858000" cy="9144000"/>
  <p:embeddedFontLst>
    <p:embeddedFont>
      <p:font typeface="Cambria Math" panose="02040503050406030204" pitchFamily="18" charset="0"/>
      <p:regular r:id="rId48"/>
    </p:embeddedFont>
    <p:embeddedFont>
      <p:font typeface="Jost" panose="020B0604020202020204" charset="0"/>
      <p:regular r:id="rId49"/>
      <p:bold r:id="rId50"/>
      <p:italic r:id="rId51"/>
      <p:boldItalic r:id="rId52"/>
    </p:embeddedFont>
    <p:embeddedFont>
      <p:font typeface="Lato" panose="020F0502020204030203"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F18826-368F-400E-A371-1CC5B02E149F}" v="163" dt="2023-06-01T16:07:58.508"/>
    <p1510:client id="{2C7F322C-9B56-D8AA-9EF7-9FCDF9CBC0D0}" v="9" dt="2023-06-01T06:34:45.734"/>
    <p1510:client id="{31CA892F-02EB-31AE-A655-2A00E1AE7D5E}" v="10" dt="2023-06-01T08:15:15.964"/>
    <p1510:client id="{E6366B3C-9965-4C5A-89E1-73B3BFB4FE28}" v="1110" dt="2023-06-02T05:08:25.707"/>
  </p1510:revLst>
</p1510:revInfo>
</file>

<file path=ppt/tableStyles.xml><?xml version="1.0" encoding="utf-8"?>
<a:tblStyleLst xmlns:a="http://schemas.openxmlformats.org/drawingml/2006/main" def="{E52CFF7E-5022-48D2-909C-0DCE13203F12}">
  <a:tblStyle styleId="{E52CFF7E-5022-48D2-909C-0DCE13203F1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3" autoAdjust="0"/>
    <p:restoredTop sz="94660"/>
  </p:normalViewPr>
  <p:slideViewPr>
    <p:cSldViewPr snapToGrid="0">
      <p:cViewPr>
        <p:scale>
          <a:sx n="66" d="100"/>
          <a:sy n="66" d="100"/>
        </p:scale>
        <p:origin x="2366" y="6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viewProps" Target="viewProps.xml"/><Relationship Id="rId5" Type="http://schemas.openxmlformats.org/officeDocument/2006/relationships/slide" Target="slides/slide3.xml"/><Relationship Id="rId61"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96499" y="685800"/>
            <a:ext cx="48657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p: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7"/>
        <p:cNvGrpSpPr/>
        <p:nvPr/>
      </p:nvGrpSpPr>
      <p:grpSpPr>
        <a:xfrm>
          <a:off x="0" y="0"/>
          <a:ext cx="0" cy="0"/>
          <a:chOff x="0" y="0"/>
          <a:chExt cx="0" cy="0"/>
        </a:xfrm>
      </p:grpSpPr>
      <p:sp>
        <p:nvSpPr>
          <p:cNvPr id="1928" name="Google Shape;1928;g136dcd63bbb_5_12: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9" name="Google Shape;1929;g136dcd63bbb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1"/>
        <p:cNvGrpSpPr/>
        <p:nvPr/>
      </p:nvGrpSpPr>
      <p:grpSpPr>
        <a:xfrm>
          <a:off x="0" y="0"/>
          <a:ext cx="0" cy="0"/>
          <a:chOff x="0" y="0"/>
          <a:chExt cx="0" cy="0"/>
        </a:xfrm>
      </p:grpSpPr>
      <p:sp>
        <p:nvSpPr>
          <p:cNvPr id="2882" name="Google Shape;2882;g136dcd63bbb_5_60: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3" name="Google Shape;2883;g136dcd63bbb_5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9383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1"/>
        <p:cNvGrpSpPr/>
        <p:nvPr/>
      </p:nvGrpSpPr>
      <p:grpSpPr>
        <a:xfrm>
          <a:off x="0" y="0"/>
          <a:ext cx="0" cy="0"/>
          <a:chOff x="0" y="0"/>
          <a:chExt cx="0" cy="0"/>
        </a:xfrm>
      </p:grpSpPr>
      <p:sp>
        <p:nvSpPr>
          <p:cNvPr id="2882" name="Google Shape;2882;g136dcd63bbb_5_60: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3" name="Google Shape;2883;g136dcd63bbb_5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238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1"/>
        <p:cNvGrpSpPr/>
        <p:nvPr/>
      </p:nvGrpSpPr>
      <p:grpSpPr>
        <a:xfrm>
          <a:off x="0" y="0"/>
          <a:ext cx="0" cy="0"/>
          <a:chOff x="0" y="0"/>
          <a:chExt cx="0" cy="0"/>
        </a:xfrm>
      </p:grpSpPr>
      <p:sp>
        <p:nvSpPr>
          <p:cNvPr id="2882" name="Google Shape;2882;g136dcd63bbb_5_60: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3" name="Google Shape;2883;g136dcd63bbb_5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521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1"/>
        <p:cNvGrpSpPr/>
        <p:nvPr/>
      </p:nvGrpSpPr>
      <p:grpSpPr>
        <a:xfrm>
          <a:off x="0" y="0"/>
          <a:ext cx="0" cy="0"/>
          <a:chOff x="0" y="0"/>
          <a:chExt cx="0" cy="0"/>
        </a:xfrm>
      </p:grpSpPr>
      <p:sp>
        <p:nvSpPr>
          <p:cNvPr id="2882" name="Google Shape;2882;g136dcd63bbb_5_60: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3" name="Google Shape;2883;g136dcd63bbb_5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156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7"/>
        <p:cNvGrpSpPr/>
        <p:nvPr/>
      </p:nvGrpSpPr>
      <p:grpSpPr>
        <a:xfrm>
          <a:off x="0" y="0"/>
          <a:ext cx="0" cy="0"/>
          <a:chOff x="0" y="0"/>
          <a:chExt cx="0" cy="0"/>
        </a:xfrm>
      </p:grpSpPr>
      <p:sp>
        <p:nvSpPr>
          <p:cNvPr id="1928" name="Google Shape;1928;g136dcd63bbb_5_12: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9" name="Google Shape;1929;g136dcd63bbb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5527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8"/>
        <p:cNvGrpSpPr/>
        <p:nvPr/>
      </p:nvGrpSpPr>
      <p:grpSpPr>
        <a:xfrm>
          <a:off x="0" y="0"/>
          <a:ext cx="0" cy="0"/>
          <a:chOff x="0" y="0"/>
          <a:chExt cx="0" cy="0"/>
        </a:xfrm>
      </p:grpSpPr>
      <p:sp>
        <p:nvSpPr>
          <p:cNvPr id="14119" name="Google Shape;14119;g241d14c0611_0_21186: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20" name="Google Shape;14120;g241d14c0611_0_21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7819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8"/>
        <p:cNvGrpSpPr/>
        <p:nvPr/>
      </p:nvGrpSpPr>
      <p:grpSpPr>
        <a:xfrm>
          <a:off x="0" y="0"/>
          <a:ext cx="0" cy="0"/>
          <a:chOff x="0" y="0"/>
          <a:chExt cx="0" cy="0"/>
        </a:xfrm>
      </p:grpSpPr>
      <p:sp>
        <p:nvSpPr>
          <p:cNvPr id="14119" name="Google Shape;14119;g241d14c0611_0_21186: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20" name="Google Shape;14120;g241d14c0611_0_21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136dcd63bbb_5_32: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g136dcd63bbb_5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136e0b86998_3_1991: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136e0b86998_3_1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153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36de3b8122_0_0: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36de3b81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1"/>
        <p:cNvGrpSpPr/>
        <p:nvPr/>
      </p:nvGrpSpPr>
      <p:grpSpPr>
        <a:xfrm>
          <a:off x="0" y="0"/>
          <a:ext cx="0" cy="0"/>
          <a:chOff x="0" y="0"/>
          <a:chExt cx="0" cy="0"/>
        </a:xfrm>
      </p:grpSpPr>
      <p:sp>
        <p:nvSpPr>
          <p:cNvPr id="2882" name="Google Shape;2882;g136dcd63bbb_5_60: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3" name="Google Shape;2883;g136dcd63bbb_5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9959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136dcd63bbb_9_1: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136dcd63bbb_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2459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136dcd63bbb_5_44: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136dcd63bbb_5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136dcd63bbb_9_1: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136dcd63bbb_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441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136dcd63bbb_9_1: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136dcd63bbb_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024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4"/>
        <p:cNvGrpSpPr/>
        <p:nvPr/>
      </p:nvGrpSpPr>
      <p:grpSpPr>
        <a:xfrm>
          <a:off x="0" y="0"/>
          <a:ext cx="0" cy="0"/>
          <a:chOff x="0" y="0"/>
          <a:chExt cx="0" cy="0"/>
        </a:xfrm>
      </p:grpSpPr>
      <p:sp>
        <p:nvSpPr>
          <p:cNvPr id="3125" name="Google Shape;3125;g136e0b86998_2_81: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6" name="Google Shape;3126;g136e0b86998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859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4"/>
        <p:cNvGrpSpPr/>
        <p:nvPr/>
      </p:nvGrpSpPr>
      <p:grpSpPr>
        <a:xfrm>
          <a:off x="0" y="0"/>
          <a:ext cx="0" cy="0"/>
          <a:chOff x="0" y="0"/>
          <a:chExt cx="0" cy="0"/>
        </a:xfrm>
      </p:grpSpPr>
      <p:sp>
        <p:nvSpPr>
          <p:cNvPr id="3125" name="Google Shape;3125;g136e0b86998_2_81: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6" name="Google Shape;3126;g136e0b86998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16492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4"/>
        <p:cNvGrpSpPr/>
        <p:nvPr/>
      </p:nvGrpSpPr>
      <p:grpSpPr>
        <a:xfrm>
          <a:off x="0" y="0"/>
          <a:ext cx="0" cy="0"/>
          <a:chOff x="0" y="0"/>
          <a:chExt cx="0" cy="0"/>
        </a:xfrm>
      </p:grpSpPr>
      <p:sp>
        <p:nvSpPr>
          <p:cNvPr id="3125" name="Google Shape;3125;g136e0b86998_2_81: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6" name="Google Shape;3126;g136e0b86998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9778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136dcd63bbb_9_1: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136dcd63bbb_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9595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136dcd63bbb_9_1: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136dcd63bbb_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3690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136dcd63bbb_5_0: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136dcd63bbb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136dcd63bbb_5_0: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136dcd63bbb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694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1"/>
        <p:cNvGrpSpPr/>
        <p:nvPr/>
      </p:nvGrpSpPr>
      <p:grpSpPr>
        <a:xfrm>
          <a:off x="0" y="0"/>
          <a:ext cx="0" cy="0"/>
          <a:chOff x="0" y="0"/>
          <a:chExt cx="0" cy="0"/>
        </a:xfrm>
      </p:grpSpPr>
      <p:sp>
        <p:nvSpPr>
          <p:cNvPr id="2882" name="Google Shape;2882;g136dcd63bbb_5_60: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3" name="Google Shape;2883;g136dcd63bbb_5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4"/>
        <p:cNvGrpSpPr/>
        <p:nvPr/>
      </p:nvGrpSpPr>
      <p:grpSpPr>
        <a:xfrm>
          <a:off x="0" y="0"/>
          <a:ext cx="0" cy="0"/>
          <a:chOff x="0" y="0"/>
          <a:chExt cx="0" cy="0"/>
        </a:xfrm>
      </p:grpSpPr>
      <p:sp>
        <p:nvSpPr>
          <p:cNvPr id="3125" name="Google Shape;3125;g136e0b86998_2_81: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6" name="Google Shape;3126;g136e0b86998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8001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4"/>
        <p:cNvGrpSpPr/>
        <p:nvPr/>
      </p:nvGrpSpPr>
      <p:grpSpPr>
        <a:xfrm>
          <a:off x="0" y="0"/>
          <a:ext cx="0" cy="0"/>
          <a:chOff x="0" y="0"/>
          <a:chExt cx="0" cy="0"/>
        </a:xfrm>
      </p:grpSpPr>
      <p:sp>
        <p:nvSpPr>
          <p:cNvPr id="3125" name="Google Shape;3125;g136e0b86998_2_81: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6" name="Google Shape;3126;g136e0b86998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136dcd63bbb_9_1: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136dcd63bbb_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5297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136dcd63bbb_9_1: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136dcd63bbb_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9989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4"/>
        <p:cNvGrpSpPr/>
        <p:nvPr/>
      </p:nvGrpSpPr>
      <p:grpSpPr>
        <a:xfrm>
          <a:off x="0" y="0"/>
          <a:ext cx="0" cy="0"/>
          <a:chOff x="0" y="0"/>
          <a:chExt cx="0" cy="0"/>
        </a:xfrm>
      </p:grpSpPr>
      <p:sp>
        <p:nvSpPr>
          <p:cNvPr id="3125" name="Google Shape;3125;g136e0b86998_2_81: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6" name="Google Shape;3126;g136e0b86998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2193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136dcd63bbb_9_1: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136dcd63bbb_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842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136dcd63bbb_5_32: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g136dcd63bbb_5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137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136dcd63bbb_9_1: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136dcd63bbb_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8175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136dcd63bbb_5_72: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36dcd63bbb_5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136dcd63bbb_5_44: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136dcd63bbb_5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91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136dcd63bbb_5_68: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136dcd63bbb_5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136dcd63bbb_5_68: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136dcd63bbb_5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5995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3"/>
        <p:cNvGrpSpPr/>
        <p:nvPr/>
      </p:nvGrpSpPr>
      <p:grpSpPr>
        <a:xfrm>
          <a:off x="0" y="0"/>
          <a:ext cx="0" cy="0"/>
          <a:chOff x="0" y="0"/>
          <a:chExt cx="0" cy="0"/>
        </a:xfrm>
      </p:grpSpPr>
      <p:sp>
        <p:nvSpPr>
          <p:cNvPr id="2864" name="Google Shape;2864;g13fdf486c65_0_4: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5" name="Google Shape;2865;g13fdf486c6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6"/>
        <p:cNvGrpSpPr/>
        <p:nvPr/>
      </p:nvGrpSpPr>
      <p:grpSpPr>
        <a:xfrm>
          <a:off x="0" y="0"/>
          <a:ext cx="0" cy="0"/>
          <a:chOff x="0" y="0"/>
          <a:chExt cx="0" cy="0"/>
        </a:xfrm>
      </p:grpSpPr>
      <p:sp>
        <p:nvSpPr>
          <p:cNvPr id="2947" name="Google Shape;2947;g136dcd63bbb_5_84: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8" name="Google Shape;2948;g136dcd63bbb_5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136dcd63bbb_9_1: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136dcd63bbb_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136dcd63bbb_5_52: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136dcd63bbb_5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1"/>
        <p:cNvGrpSpPr/>
        <p:nvPr/>
      </p:nvGrpSpPr>
      <p:grpSpPr>
        <a:xfrm>
          <a:off x="0" y="0"/>
          <a:ext cx="0" cy="0"/>
          <a:chOff x="0" y="0"/>
          <a:chExt cx="0" cy="0"/>
        </a:xfrm>
      </p:grpSpPr>
      <p:sp>
        <p:nvSpPr>
          <p:cNvPr id="2882" name="Google Shape;2882;g136dcd63bbb_5_60: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3" name="Google Shape;2883;g136dcd63bbb_5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8707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136e0b86998_3_1991: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136e0b86998_3_1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2509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3"/>
        <p:cNvGrpSpPr/>
        <p:nvPr/>
      </p:nvGrpSpPr>
      <p:grpSpPr>
        <a:xfrm>
          <a:off x="0" y="0"/>
          <a:ext cx="0" cy="0"/>
          <a:chOff x="0" y="0"/>
          <a:chExt cx="0" cy="0"/>
        </a:xfrm>
      </p:grpSpPr>
      <p:sp>
        <p:nvSpPr>
          <p:cNvPr id="3074" name="Google Shape;3074;g136e0b86998_2_76:notes"/>
          <p:cNvSpPr>
            <a:spLocks noGrp="1" noRot="1" noChangeAspect="1"/>
          </p:cNvSpPr>
          <p:nvPr>
            <p:ph type="sldImg" idx="2"/>
          </p:nvPr>
        </p:nvSpPr>
        <p:spPr>
          <a:xfrm>
            <a:off x="996950" y="685800"/>
            <a:ext cx="486568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5" name="Google Shape;3075;g136e0b86998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04100" y="1736050"/>
            <a:ext cx="5551800" cy="1829100"/>
          </a:xfrm>
          <a:prstGeom prst="rect">
            <a:avLst/>
          </a:prstGeom>
          <a:solidFill>
            <a:schemeClr val="dk2"/>
          </a:solidFill>
        </p:spPr>
        <p:txBody>
          <a:bodyPr spcFirstLastPara="1" wrap="square" lIns="91425" tIns="91425" rIns="91425" bIns="91425" anchor="ctr"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04125" y="3886863"/>
            <a:ext cx="5551800" cy="357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latin typeface="Lato"/>
                <a:ea typeface="Lato"/>
                <a:cs typeface="Lato"/>
                <a:sym typeface="La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144493" y="134979"/>
            <a:ext cx="905534" cy="231550"/>
            <a:chOff x="6429175" y="4902725"/>
            <a:chExt cx="986850" cy="296100"/>
          </a:xfrm>
        </p:grpSpPr>
        <p:cxnSp>
          <p:nvCxnSpPr>
            <p:cNvPr id="12" name="Google Shape;12;p2"/>
            <p:cNvCxnSpPr/>
            <p:nvPr/>
          </p:nvCxnSpPr>
          <p:spPr>
            <a:xfrm>
              <a:off x="64291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3" name="Google Shape;13;p2"/>
            <p:cNvCxnSpPr/>
            <p:nvPr/>
          </p:nvCxnSpPr>
          <p:spPr>
            <a:xfrm>
              <a:off x="64582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4" name="Google Shape;14;p2"/>
            <p:cNvCxnSpPr/>
            <p:nvPr/>
          </p:nvCxnSpPr>
          <p:spPr>
            <a:xfrm>
              <a:off x="64872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5" name="Google Shape;15;p2"/>
            <p:cNvCxnSpPr/>
            <p:nvPr/>
          </p:nvCxnSpPr>
          <p:spPr>
            <a:xfrm>
              <a:off x="65162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6" name="Google Shape;16;p2"/>
            <p:cNvCxnSpPr/>
            <p:nvPr/>
          </p:nvCxnSpPr>
          <p:spPr>
            <a:xfrm>
              <a:off x="654527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17" name="Google Shape;17;p2"/>
            <p:cNvCxnSpPr/>
            <p:nvPr/>
          </p:nvCxnSpPr>
          <p:spPr>
            <a:xfrm>
              <a:off x="65743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8" name="Google Shape;18;p2"/>
            <p:cNvCxnSpPr/>
            <p:nvPr/>
          </p:nvCxnSpPr>
          <p:spPr>
            <a:xfrm>
              <a:off x="66033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9" name="Google Shape;19;p2"/>
            <p:cNvCxnSpPr/>
            <p:nvPr/>
          </p:nvCxnSpPr>
          <p:spPr>
            <a:xfrm>
              <a:off x="66323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0" name="Google Shape;20;p2"/>
            <p:cNvCxnSpPr/>
            <p:nvPr/>
          </p:nvCxnSpPr>
          <p:spPr>
            <a:xfrm>
              <a:off x="6649767"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1" name="Google Shape;21;p2"/>
            <p:cNvCxnSpPr/>
            <p:nvPr/>
          </p:nvCxnSpPr>
          <p:spPr>
            <a:xfrm>
              <a:off x="66904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2" name="Google Shape;22;p2"/>
            <p:cNvCxnSpPr/>
            <p:nvPr/>
          </p:nvCxnSpPr>
          <p:spPr>
            <a:xfrm>
              <a:off x="67194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3" name="Google Shape;23;p2"/>
            <p:cNvCxnSpPr/>
            <p:nvPr/>
          </p:nvCxnSpPr>
          <p:spPr>
            <a:xfrm>
              <a:off x="67484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4" name="Google Shape;24;p2"/>
            <p:cNvCxnSpPr/>
            <p:nvPr/>
          </p:nvCxnSpPr>
          <p:spPr>
            <a:xfrm>
              <a:off x="677747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25" name="Google Shape;25;p2"/>
            <p:cNvCxnSpPr/>
            <p:nvPr/>
          </p:nvCxnSpPr>
          <p:spPr>
            <a:xfrm>
              <a:off x="6806500"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26" name="Google Shape;26;p2"/>
            <p:cNvCxnSpPr/>
            <p:nvPr/>
          </p:nvCxnSpPr>
          <p:spPr>
            <a:xfrm>
              <a:off x="683552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27" name="Google Shape;27;p2"/>
            <p:cNvCxnSpPr/>
            <p:nvPr/>
          </p:nvCxnSpPr>
          <p:spPr>
            <a:xfrm>
              <a:off x="6858746"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28" name="Google Shape;28;p2"/>
            <p:cNvCxnSpPr/>
            <p:nvPr/>
          </p:nvCxnSpPr>
          <p:spPr>
            <a:xfrm>
              <a:off x="68935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9" name="Google Shape;29;p2"/>
            <p:cNvCxnSpPr/>
            <p:nvPr/>
          </p:nvCxnSpPr>
          <p:spPr>
            <a:xfrm>
              <a:off x="69226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0" name="Google Shape;30;p2"/>
            <p:cNvCxnSpPr/>
            <p:nvPr/>
          </p:nvCxnSpPr>
          <p:spPr>
            <a:xfrm>
              <a:off x="694582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1" name="Google Shape;31;p2"/>
            <p:cNvCxnSpPr/>
            <p:nvPr/>
          </p:nvCxnSpPr>
          <p:spPr>
            <a:xfrm>
              <a:off x="69806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2" name="Google Shape;32;p2"/>
            <p:cNvCxnSpPr/>
            <p:nvPr/>
          </p:nvCxnSpPr>
          <p:spPr>
            <a:xfrm>
              <a:off x="700387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3" name="Google Shape;33;p2"/>
            <p:cNvCxnSpPr/>
            <p:nvPr/>
          </p:nvCxnSpPr>
          <p:spPr>
            <a:xfrm>
              <a:off x="70387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4" name="Google Shape;34;p2"/>
            <p:cNvCxnSpPr/>
            <p:nvPr/>
          </p:nvCxnSpPr>
          <p:spPr>
            <a:xfrm>
              <a:off x="706772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35" name="Google Shape;35;p2"/>
            <p:cNvCxnSpPr/>
            <p:nvPr/>
          </p:nvCxnSpPr>
          <p:spPr>
            <a:xfrm>
              <a:off x="70967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6" name="Google Shape;36;p2"/>
            <p:cNvCxnSpPr/>
            <p:nvPr/>
          </p:nvCxnSpPr>
          <p:spPr>
            <a:xfrm>
              <a:off x="71257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7" name="Google Shape;37;p2"/>
            <p:cNvCxnSpPr/>
            <p:nvPr/>
          </p:nvCxnSpPr>
          <p:spPr>
            <a:xfrm>
              <a:off x="71548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8" name="Google Shape;38;p2"/>
            <p:cNvCxnSpPr/>
            <p:nvPr/>
          </p:nvCxnSpPr>
          <p:spPr>
            <a:xfrm>
              <a:off x="71838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9" name="Google Shape;39;p2"/>
            <p:cNvCxnSpPr/>
            <p:nvPr/>
          </p:nvCxnSpPr>
          <p:spPr>
            <a:xfrm>
              <a:off x="7201242"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0" name="Google Shape;40;p2"/>
            <p:cNvCxnSpPr/>
            <p:nvPr/>
          </p:nvCxnSpPr>
          <p:spPr>
            <a:xfrm>
              <a:off x="72418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1" name="Google Shape;41;p2"/>
            <p:cNvCxnSpPr/>
            <p:nvPr/>
          </p:nvCxnSpPr>
          <p:spPr>
            <a:xfrm>
              <a:off x="72709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2" name="Google Shape;42;p2"/>
            <p:cNvCxnSpPr/>
            <p:nvPr/>
          </p:nvCxnSpPr>
          <p:spPr>
            <a:xfrm>
              <a:off x="72999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3" name="Google Shape;43;p2"/>
            <p:cNvCxnSpPr/>
            <p:nvPr/>
          </p:nvCxnSpPr>
          <p:spPr>
            <a:xfrm>
              <a:off x="73289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4" name="Google Shape;44;p2"/>
            <p:cNvCxnSpPr/>
            <p:nvPr/>
          </p:nvCxnSpPr>
          <p:spPr>
            <a:xfrm>
              <a:off x="73579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5" name="Google Shape;45;p2"/>
            <p:cNvCxnSpPr/>
            <p:nvPr/>
          </p:nvCxnSpPr>
          <p:spPr>
            <a:xfrm>
              <a:off x="7387000" y="4902725"/>
              <a:ext cx="0" cy="296100"/>
            </a:xfrm>
            <a:prstGeom prst="straightConnector1">
              <a:avLst/>
            </a:prstGeom>
            <a:noFill/>
            <a:ln w="76200" cap="flat" cmpd="sng">
              <a:solidFill>
                <a:schemeClr val="lt1"/>
              </a:solidFill>
              <a:prstDash val="solid"/>
              <a:round/>
              <a:headEnd type="none" w="med" len="med"/>
              <a:tailEnd type="none" w="med" len="med"/>
            </a:ln>
          </p:spPr>
        </p:cxnSp>
        <p:cxnSp>
          <p:nvCxnSpPr>
            <p:cNvPr id="46" name="Google Shape;46;p2"/>
            <p:cNvCxnSpPr/>
            <p:nvPr/>
          </p:nvCxnSpPr>
          <p:spPr>
            <a:xfrm>
              <a:off x="7416025" y="4902725"/>
              <a:ext cx="0" cy="296100"/>
            </a:xfrm>
            <a:prstGeom prst="straightConnector1">
              <a:avLst/>
            </a:prstGeom>
            <a:noFill/>
            <a:ln w="9525" cap="flat" cmpd="sng">
              <a:solidFill>
                <a:schemeClr val="lt1"/>
              </a:solidFill>
              <a:prstDash val="solid"/>
              <a:round/>
              <a:headEnd type="none" w="med" len="med"/>
              <a:tailEnd type="none" w="med" len="med"/>
            </a:ln>
          </p:spPr>
        </p:cxnSp>
      </p:grpSp>
      <p:grpSp>
        <p:nvGrpSpPr>
          <p:cNvPr id="47" name="Google Shape;47;p2"/>
          <p:cNvGrpSpPr/>
          <p:nvPr/>
        </p:nvGrpSpPr>
        <p:grpSpPr>
          <a:xfrm>
            <a:off x="6505488" y="4963854"/>
            <a:ext cx="905534" cy="231550"/>
            <a:chOff x="6429175" y="4902725"/>
            <a:chExt cx="986850" cy="296100"/>
          </a:xfrm>
        </p:grpSpPr>
        <p:cxnSp>
          <p:nvCxnSpPr>
            <p:cNvPr id="48" name="Google Shape;48;p2"/>
            <p:cNvCxnSpPr/>
            <p:nvPr/>
          </p:nvCxnSpPr>
          <p:spPr>
            <a:xfrm>
              <a:off x="64291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9" name="Google Shape;49;p2"/>
            <p:cNvCxnSpPr/>
            <p:nvPr/>
          </p:nvCxnSpPr>
          <p:spPr>
            <a:xfrm>
              <a:off x="64582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0" name="Google Shape;50;p2"/>
            <p:cNvCxnSpPr/>
            <p:nvPr/>
          </p:nvCxnSpPr>
          <p:spPr>
            <a:xfrm>
              <a:off x="64872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1" name="Google Shape;51;p2"/>
            <p:cNvCxnSpPr/>
            <p:nvPr/>
          </p:nvCxnSpPr>
          <p:spPr>
            <a:xfrm>
              <a:off x="65162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2" name="Google Shape;52;p2"/>
            <p:cNvCxnSpPr/>
            <p:nvPr/>
          </p:nvCxnSpPr>
          <p:spPr>
            <a:xfrm>
              <a:off x="654527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53" name="Google Shape;53;p2"/>
            <p:cNvCxnSpPr/>
            <p:nvPr/>
          </p:nvCxnSpPr>
          <p:spPr>
            <a:xfrm>
              <a:off x="65743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4" name="Google Shape;54;p2"/>
            <p:cNvCxnSpPr/>
            <p:nvPr/>
          </p:nvCxnSpPr>
          <p:spPr>
            <a:xfrm>
              <a:off x="66033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5" name="Google Shape;55;p2"/>
            <p:cNvCxnSpPr/>
            <p:nvPr/>
          </p:nvCxnSpPr>
          <p:spPr>
            <a:xfrm>
              <a:off x="66323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6" name="Google Shape;56;p2"/>
            <p:cNvCxnSpPr/>
            <p:nvPr/>
          </p:nvCxnSpPr>
          <p:spPr>
            <a:xfrm>
              <a:off x="6649767"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7" name="Google Shape;57;p2"/>
            <p:cNvCxnSpPr/>
            <p:nvPr/>
          </p:nvCxnSpPr>
          <p:spPr>
            <a:xfrm>
              <a:off x="66904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8" name="Google Shape;58;p2"/>
            <p:cNvCxnSpPr/>
            <p:nvPr/>
          </p:nvCxnSpPr>
          <p:spPr>
            <a:xfrm>
              <a:off x="67194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9" name="Google Shape;59;p2"/>
            <p:cNvCxnSpPr/>
            <p:nvPr/>
          </p:nvCxnSpPr>
          <p:spPr>
            <a:xfrm>
              <a:off x="67484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0" name="Google Shape;60;p2"/>
            <p:cNvCxnSpPr/>
            <p:nvPr/>
          </p:nvCxnSpPr>
          <p:spPr>
            <a:xfrm>
              <a:off x="677747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61" name="Google Shape;61;p2"/>
            <p:cNvCxnSpPr/>
            <p:nvPr/>
          </p:nvCxnSpPr>
          <p:spPr>
            <a:xfrm>
              <a:off x="6806500"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62" name="Google Shape;62;p2"/>
            <p:cNvCxnSpPr/>
            <p:nvPr/>
          </p:nvCxnSpPr>
          <p:spPr>
            <a:xfrm>
              <a:off x="683552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63" name="Google Shape;63;p2"/>
            <p:cNvCxnSpPr/>
            <p:nvPr/>
          </p:nvCxnSpPr>
          <p:spPr>
            <a:xfrm>
              <a:off x="6858746"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64" name="Google Shape;64;p2"/>
            <p:cNvCxnSpPr/>
            <p:nvPr/>
          </p:nvCxnSpPr>
          <p:spPr>
            <a:xfrm>
              <a:off x="68935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5" name="Google Shape;65;p2"/>
            <p:cNvCxnSpPr/>
            <p:nvPr/>
          </p:nvCxnSpPr>
          <p:spPr>
            <a:xfrm>
              <a:off x="69226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6" name="Google Shape;66;p2"/>
            <p:cNvCxnSpPr/>
            <p:nvPr/>
          </p:nvCxnSpPr>
          <p:spPr>
            <a:xfrm>
              <a:off x="694582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7" name="Google Shape;67;p2"/>
            <p:cNvCxnSpPr/>
            <p:nvPr/>
          </p:nvCxnSpPr>
          <p:spPr>
            <a:xfrm>
              <a:off x="69806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8" name="Google Shape;68;p2"/>
            <p:cNvCxnSpPr/>
            <p:nvPr/>
          </p:nvCxnSpPr>
          <p:spPr>
            <a:xfrm>
              <a:off x="700387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9" name="Google Shape;69;p2"/>
            <p:cNvCxnSpPr/>
            <p:nvPr/>
          </p:nvCxnSpPr>
          <p:spPr>
            <a:xfrm>
              <a:off x="70387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0" name="Google Shape;70;p2"/>
            <p:cNvCxnSpPr/>
            <p:nvPr/>
          </p:nvCxnSpPr>
          <p:spPr>
            <a:xfrm>
              <a:off x="706772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71" name="Google Shape;71;p2"/>
            <p:cNvCxnSpPr/>
            <p:nvPr/>
          </p:nvCxnSpPr>
          <p:spPr>
            <a:xfrm>
              <a:off x="70967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2" name="Google Shape;72;p2"/>
            <p:cNvCxnSpPr/>
            <p:nvPr/>
          </p:nvCxnSpPr>
          <p:spPr>
            <a:xfrm>
              <a:off x="71257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3" name="Google Shape;73;p2"/>
            <p:cNvCxnSpPr/>
            <p:nvPr/>
          </p:nvCxnSpPr>
          <p:spPr>
            <a:xfrm>
              <a:off x="71548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4" name="Google Shape;74;p2"/>
            <p:cNvCxnSpPr/>
            <p:nvPr/>
          </p:nvCxnSpPr>
          <p:spPr>
            <a:xfrm>
              <a:off x="71838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5" name="Google Shape;75;p2"/>
            <p:cNvCxnSpPr/>
            <p:nvPr/>
          </p:nvCxnSpPr>
          <p:spPr>
            <a:xfrm>
              <a:off x="7201242"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6" name="Google Shape;76;p2"/>
            <p:cNvCxnSpPr/>
            <p:nvPr/>
          </p:nvCxnSpPr>
          <p:spPr>
            <a:xfrm>
              <a:off x="72418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7" name="Google Shape;77;p2"/>
            <p:cNvCxnSpPr/>
            <p:nvPr/>
          </p:nvCxnSpPr>
          <p:spPr>
            <a:xfrm>
              <a:off x="72709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8" name="Google Shape;78;p2"/>
            <p:cNvCxnSpPr/>
            <p:nvPr/>
          </p:nvCxnSpPr>
          <p:spPr>
            <a:xfrm>
              <a:off x="72999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9" name="Google Shape;79;p2"/>
            <p:cNvCxnSpPr/>
            <p:nvPr/>
          </p:nvCxnSpPr>
          <p:spPr>
            <a:xfrm>
              <a:off x="73289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0" name="Google Shape;80;p2"/>
            <p:cNvCxnSpPr/>
            <p:nvPr/>
          </p:nvCxnSpPr>
          <p:spPr>
            <a:xfrm>
              <a:off x="73579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1" name="Google Shape;81;p2"/>
            <p:cNvCxnSpPr/>
            <p:nvPr/>
          </p:nvCxnSpPr>
          <p:spPr>
            <a:xfrm>
              <a:off x="7387000" y="4902725"/>
              <a:ext cx="0" cy="296100"/>
            </a:xfrm>
            <a:prstGeom prst="straightConnector1">
              <a:avLst/>
            </a:prstGeom>
            <a:noFill/>
            <a:ln w="76200" cap="flat" cmpd="sng">
              <a:solidFill>
                <a:schemeClr val="lt1"/>
              </a:solidFill>
              <a:prstDash val="solid"/>
              <a:round/>
              <a:headEnd type="none" w="med" len="med"/>
              <a:tailEnd type="none" w="med" len="med"/>
            </a:ln>
          </p:spPr>
        </p:cxnSp>
        <p:cxnSp>
          <p:nvCxnSpPr>
            <p:cNvPr id="82" name="Google Shape;82;p2"/>
            <p:cNvCxnSpPr/>
            <p:nvPr/>
          </p:nvCxnSpPr>
          <p:spPr>
            <a:xfrm>
              <a:off x="7416025" y="4902725"/>
              <a:ext cx="0" cy="29610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02"/>
        <p:cNvGrpSpPr/>
        <p:nvPr/>
      </p:nvGrpSpPr>
      <p:grpSpPr>
        <a:xfrm>
          <a:off x="0" y="0"/>
          <a:ext cx="0" cy="0"/>
          <a:chOff x="0" y="0"/>
          <a:chExt cx="0" cy="0"/>
        </a:xfrm>
      </p:grpSpPr>
      <p:sp>
        <p:nvSpPr>
          <p:cNvPr id="403" name="Google Shape;403;p13"/>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4" name="Google Shape;404;p13"/>
          <p:cNvSpPr txBox="1">
            <a:spLocks noGrp="1"/>
          </p:cNvSpPr>
          <p:nvPr>
            <p:ph type="subTitle" idx="1"/>
          </p:nvPr>
        </p:nvSpPr>
        <p:spPr>
          <a:xfrm>
            <a:off x="1274674" y="1652600"/>
            <a:ext cx="2445600" cy="60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05" name="Google Shape;405;p13"/>
          <p:cNvSpPr txBox="1">
            <a:spLocks noGrp="1"/>
          </p:cNvSpPr>
          <p:nvPr>
            <p:ph type="subTitle" idx="2"/>
          </p:nvPr>
        </p:nvSpPr>
        <p:spPr>
          <a:xfrm>
            <a:off x="1274674" y="1396750"/>
            <a:ext cx="2445600" cy="44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2000" b="1">
                <a:latin typeface="Jost"/>
                <a:ea typeface="Jost"/>
                <a:cs typeface="Jost"/>
                <a:sym typeface="Jost"/>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06" name="Google Shape;406;p13"/>
          <p:cNvSpPr txBox="1">
            <a:spLocks noGrp="1"/>
          </p:cNvSpPr>
          <p:nvPr>
            <p:ph type="title" idx="3" hasCustomPrompt="1"/>
          </p:nvPr>
        </p:nvSpPr>
        <p:spPr>
          <a:xfrm>
            <a:off x="818350" y="1488500"/>
            <a:ext cx="402900" cy="703800"/>
          </a:xfrm>
          <a:prstGeom prst="rect">
            <a:avLst/>
          </a:prstGeom>
          <a:solidFill>
            <a:srgbClr val="838282">
              <a:alpha val="2465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0"/>
              <a:buNone/>
              <a:defRPr sz="2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07" name="Google Shape;407;p13"/>
          <p:cNvSpPr txBox="1">
            <a:spLocks noGrp="1"/>
          </p:cNvSpPr>
          <p:nvPr>
            <p:ph type="subTitle" idx="4"/>
          </p:nvPr>
        </p:nvSpPr>
        <p:spPr>
          <a:xfrm>
            <a:off x="1274674" y="2779925"/>
            <a:ext cx="2445600" cy="60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08" name="Google Shape;408;p13"/>
          <p:cNvSpPr txBox="1">
            <a:spLocks noGrp="1"/>
          </p:cNvSpPr>
          <p:nvPr>
            <p:ph type="subTitle" idx="5"/>
          </p:nvPr>
        </p:nvSpPr>
        <p:spPr>
          <a:xfrm>
            <a:off x="1274674" y="2524075"/>
            <a:ext cx="2445600" cy="44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2000" b="1">
                <a:latin typeface="Jost"/>
                <a:ea typeface="Jost"/>
                <a:cs typeface="Jost"/>
                <a:sym typeface="Jost"/>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09" name="Google Shape;409;p13"/>
          <p:cNvSpPr txBox="1">
            <a:spLocks noGrp="1"/>
          </p:cNvSpPr>
          <p:nvPr>
            <p:ph type="title" idx="6" hasCustomPrompt="1"/>
          </p:nvPr>
        </p:nvSpPr>
        <p:spPr>
          <a:xfrm>
            <a:off x="818350" y="2615825"/>
            <a:ext cx="402900" cy="703800"/>
          </a:xfrm>
          <a:prstGeom prst="rect">
            <a:avLst/>
          </a:prstGeom>
          <a:solidFill>
            <a:srgbClr val="838282">
              <a:alpha val="2465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0"/>
              <a:buNone/>
              <a:defRPr sz="2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10" name="Google Shape;410;p13"/>
          <p:cNvSpPr txBox="1">
            <a:spLocks noGrp="1"/>
          </p:cNvSpPr>
          <p:nvPr>
            <p:ph type="subTitle" idx="7"/>
          </p:nvPr>
        </p:nvSpPr>
        <p:spPr>
          <a:xfrm>
            <a:off x="1274674" y="3907250"/>
            <a:ext cx="2445600" cy="60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1" name="Google Shape;411;p13"/>
          <p:cNvSpPr txBox="1">
            <a:spLocks noGrp="1"/>
          </p:cNvSpPr>
          <p:nvPr>
            <p:ph type="subTitle" idx="8"/>
          </p:nvPr>
        </p:nvSpPr>
        <p:spPr>
          <a:xfrm>
            <a:off x="1274674" y="3651400"/>
            <a:ext cx="2445600" cy="44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2000" b="1">
                <a:latin typeface="Jost"/>
                <a:ea typeface="Jost"/>
                <a:cs typeface="Jost"/>
                <a:sym typeface="Jost"/>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2" name="Google Shape;412;p13"/>
          <p:cNvSpPr txBox="1">
            <a:spLocks noGrp="1"/>
          </p:cNvSpPr>
          <p:nvPr>
            <p:ph type="title" idx="9" hasCustomPrompt="1"/>
          </p:nvPr>
        </p:nvSpPr>
        <p:spPr>
          <a:xfrm>
            <a:off x="818350" y="3743150"/>
            <a:ext cx="402900" cy="703800"/>
          </a:xfrm>
          <a:prstGeom prst="rect">
            <a:avLst/>
          </a:prstGeom>
          <a:solidFill>
            <a:srgbClr val="838282">
              <a:alpha val="2465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0"/>
              <a:buNone/>
              <a:defRPr sz="2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13" name="Google Shape;413;p13"/>
          <p:cNvSpPr txBox="1">
            <a:spLocks noGrp="1"/>
          </p:cNvSpPr>
          <p:nvPr>
            <p:ph type="subTitle" idx="13"/>
          </p:nvPr>
        </p:nvSpPr>
        <p:spPr>
          <a:xfrm>
            <a:off x="4277424" y="2216263"/>
            <a:ext cx="2445600" cy="60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4" name="Google Shape;414;p13"/>
          <p:cNvSpPr txBox="1">
            <a:spLocks noGrp="1"/>
          </p:cNvSpPr>
          <p:nvPr>
            <p:ph type="subTitle" idx="14"/>
          </p:nvPr>
        </p:nvSpPr>
        <p:spPr>
          <a:xfrm>
            <a:off x="4277424" y="1956500"/>
            <a:ext cx="2445600" cy="44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2000" b="1">
                <a:latin typeface="Jost"/>
                <a:ea typeface="Jost"/>
                <a:cs typeface="Jost"/>
                <a:sym typeface="Jost"/>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5" name="Google Shape;415;p13"/>
          <p:cNvSpPr txBox="1">
            <a:spLocks noGrp="1"/>
          </p:cNvSpPr>
          <p:nvPr>
            <p:ph type="title" idx="15" hasCustomPrompt="1"/>
          </p:nvPr>
        </p:nvSpPr>
        <p:spPr>
          <a:xfrm>
            <a:off x="3821150" y="2052175"/>
            <a:ext cx="402900" cy="703800"/>
          </a:xfrm>
          <a:prstGeom prst="rect">
            <a:avLst/>
          </a:prstGeom>
          <a:solidFill>
            <a:srgbClr val="838282">
              <a:alpha val="2465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0"/>
              <a:buNone/>
              <a:defRPr sz="2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16" name="Google Shape;416;p13"/>
          <p:cNvSpPr txBox="1">
            <a:spLocks noGrp="1"/>
          </p:cNvSpPr>
          <p:nvPr>
            <p:ph type="subTitle" idx="16"/>
          </p:nvPr>
        </p:nvSpPr>
        <p:spPr>
          <a:xfrm>
            <a:off x="4277424" y="3343588"/>
            <a:ext cx="2445600" cy="60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7" name="Google Shape;417;p13"/>
          <p:cNvSpPr txBox="1">
            <a:spLocks noGrp="1"/>
          </p:cNvSpPr>
          <p:nvPr>
            <p:ph type="subTitle" idx="17"/>
          </p:nvPr>
        </p:nvSpPr>
        <p:spPr>
          <a:xfrm>
            <a:off x="4277424" y="3081728"/>
            <a:ext cx="2445600" cy="44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2000" b="1">
                <a:latin typeface="Jost"/>
                <a:ea typeface="Jost"/>
                <a:cs typeface="Jost"/>
                <a:sym typeface="Jost"/>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8" name="Google Shape;418;p13"/>
          <p:cNvSpPr txBox="1">
            <a:spLocks noGrp="1"/>
          </p:cNvSpPr>
          <p:nvPr>
            <p:ph type="title" idx="18" hasCustomPrompt="1"/>
          </p:nvPr>
        </p:nvSpPr>
        <p:spPr>
          <a:xfrm>
            <a:off x="3821150" y="3179500"/>
            <a:ext cx="402900" cy="703800"/>
          </a:xfrm>
          <a:prstGeom prst="rect">
            <a:avLst/>
          </a:prstGeom>
          <a:solidFill>
            <a:srgbClr val="838282">
              <a:alpha val="2465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0"/>
              <a:buNone/>
              <a:defRPr sz="2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419" name="Google Shape;419;p13"/>
          <p:cNvGrpSpPr/>
          <p:nvPr/>
        </p:nvGrpSpPr>
        <p:grpSpPr>
          <a:xfrm>
            <a:off x="143408" y="4957996"/>
            <a:ext cx="905534" cy="231550"/>
            <a:chOff x="6429175" y="4902725"/>
            <a:chExt cx="986850" cy="296100"/>
          </a:xfrm>
        </p:grpSpPr>
        <p:cxnSp>
          <p:nvCxnSpPr>
            <p:cNvPr id="420" name="Google Shape;420;p13"/>
            <p:cNvCxnSpPr/>
            <p:nvPr/>
          </p:nvCxnSpPr>
          <p:spPr>
            <a:xfrm>
              <a:off x="64291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21" name="Google Shape;421;p13"/>
            <p:cNvCxnSpPr/>
            <p:nvPr/>
          </p:nvCxnSpPr>
          <p:spPr>
            <a:xfrm>
              <a:off x="64582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22" name="Google Shape;422;p13"/>
            <p:cNvCxnSpPr/>
            <p:nvPr/>
          </p:nvCxnSpPr>
          <p:spPr>
            <a:xfrm>
              <a:off x="64872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23" name="Google Shape;423;p13"/>
            <p:cNvCxnSpPr/>
            <p:nvPr/>
          </p:nvCxnSpPr>
          <p:spPr>
            <a:xfrm>
              <a:off x="65162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24" name="Google Shape;424;p13"/>
            <p:cNvCxnSpPr/>
            <p:nvPr/>
          </p:nvCxnSpPr>
          <p:spPr>
            <a:xfrm>
              <a:off x="654527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425" name="Google Shape;425;p13"/>
            <p:cNvCxnSpPr/>
            <p:nvPr/>
          </p:nvCxnSpPr>
          <p:spPr>
            <a:xfrm>
              <a:off x="65743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26" name="Google Shape;426;p13"/>
            <p:cNvCxnSpPr/>
            <p:nvPr/>
          </p:nvCxnSpPr>
          <p:spPr>
            <a:xfrm>
              <a:off x="66033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27" name="Google Shape;427;p13"/>
            <p:cNvCxnSpPr/>
            <p:nvPr/>
          </p:nvCxnSpPr>
          <p:spPr>
            <a:xfrm>
              <a:off x="66323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28" name="Google Shape;428;p13"/>
            <p:cNvCxnSpPr/>
            <p:nvPr/>
          </p:nvCxnSpPr>
          <p:spPr>
            <a:xfrm>
              <a:off x="6649767"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29" name="Google Shape;429;p13"/>
            <p:cNvCxnSpPr/>
            <p:nvPr/>
          </p:nvCxnSpPr>
          <p:spPr>
            <a:xfrm>
              <a:off x="66904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30" name="Google Shape;430;p13"/>
            <p:cNvCxnSpPr/>
            <p:nvPr/>
          </p:nvCxnSpPr>
          <p:spPr>
            <a:xfrm>
              <a:off x="67194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31" name="Google Shape;431;p13"/>
            <p:cNvCxnSpPr/>
            <p:nvPr/>
          </p:nvCxnSpPr>
          <p:spPr>
            <a:xfrm>
              <a:off x="67484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32" name="Google Shape;432;p13"/>
            <p:cNvCxnSpPr/>
            <p:nvPr/>
          </p:nvCxnSpPr>
          <p:spPr>
            <a:xfrm>
              <a:off x="677747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433" name="Google Shape;433;p13"/>
            <p:cNvCxnSpPr/>
            <p:nvPr/>
          </p:nvCxnSpPr>
          <p:spPr>
            <a:xfrm>
              <a:off x="6806500"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434" name="Google Shape;434;p13"/>
            <p:cNvCxnSpPr/>
            <p:nvPr/>
          </p:nvCxnSpPr>
          <p:spPr>
            <a:xfrm>
              <a:off x="683552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435" name="Google Shape;435;p13"/>
            <p:cNvCxnSpPr/>
            <p:nvPr/>
          </p:nvCxnSpPr>
          <p:spPr>
            <a:xfrm>
              <a:off x="6858746"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436" name="Google Shape;436;p13"/>
            <p:cNvCxnSpPr/>
            <p:nvPr/>
          </p:nvCxnSpPr>
          <p:spPr>
            <a:xfrm>
              <a:off x="68935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37" name="Google Shape;437;p13"/>
            <p:cNvCxnSpPr/>
            <p:nvPr/>
          </p:nvCxnSpPr>
          <p:spPr>
            <a:xfrm>
              <a:off x="69226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38" name="Google Shape;438;p13"/>
            <p:cNvCxnSpPr/>
            <p:nvPr/>
          </p:nvCxnSpPr>
          <p:spPr>
            <a:xfrm>
              <a:off x="694582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39" name="Google Shape;439;p13"/>
            <p:cNvCxnSpPr/>
            <p:nvPr/>
          </p:nvCxnSpPr>
          <p:spPr>
            <a:xfrm>
              <a:off x="69806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40" name="Google Shape;440;p13"/>
            <p:cNvCxnSpPr/>
            <p:nvPr/>
          </p:nvCxnSpPr>
          <p:spPr>
            <a:xfrm>
              <a:off x="700387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41" name="Google Shape;441;p13"/>
            <p:cNvCxnSpPr/>
            <p:nvPr/>
          </p:nvCxnSpPr>
          <p:spPr>
            <a:xfrm>
              <a:off x="70387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42" name="Google Shape;442;p13"/>
            <p:cNvCxnSpPr/>
            <p:nvPr/>
          </p:nvCxnSpPr>
          <p:spPr>
            <a:xfrm>
              <a:off x="706772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443" name="Google Shape;443;p13"/>
            <p:cNvCxnSpPr/>
            <p:nvPr/>
          </p:nvCxnSpPr>
          <p:spPr>
            <a:xfrm>
              <a:off x="70967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44" name="Google Shape;444;p13"/>
            <p:cNvCxnSpPr/>
            <p:nvPr/>
          </p:nvCxnSpPr>
          <p:spPr>
            <a:xfrm>
              <a:off x="71257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45" name="Google Shape;445;p13"/>
            <p:cNvCxnSpPr/>
            <p:nvPr/>
          </p:nvCxnSpPr>
          <p:spPr>
            <a:xfrm>
              <a:off x="71548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46" name="Google Shape;446;p13"/>
            <p:cNvCxnSpPr/>
            <p:nvPr/>
          </p:nvCxnSpPr>
          <p:spPr>
            <a:xfrm>
              <a:off x="71838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47" name="Google Shape;447;p13"/>
            <p:cNvCxnSpPr/>
            <p:nvPr/>
          </p:nvCxnSpPr>
          <p:spPr>
            <a:xfrm>
              <a:off x="7201242"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48" name="Google Shape;448;p13"/>
            <p:cNvCxnSpPr/>
            <p:nvPr/>
          </p:nvCxnSpPr>
          <p:spPr>
            <a:xfrm>
              <a:off x="72418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49" name="Google Shape;449;p13"/>
            <p:cNvCxnSpPr/>
            <p:nvPr/>
          </p:nvCxnSpPr>
          <p:spPr>
            <a:xfrm>
              <a:off x="72709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50" name="Google Shape;450;p13"/>
            <p:cNvCxnSpPr/>
            <p:nvPr/>
          </p:nvCxnSpPr>
          <p:spPr>
            <a:xfrm>
              <a:off x="72999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51" name="Google Shape;451;p13"/>
            <p:cNvCxnSpPr/>
            <p:nvPr/>
          </p:nvCxnSpPr>
          <p:spPr>
            <a:xfrm>
              <a:off x="73289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52" name="Google Shape;452;p13"/>
            <p:cNvCxnSpPr/>
            <p:nvPr/>
          </p:nvCxnSpPr>
          <p:spPr>
            <a:xfrm>
              <a:off x="73579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53" name="Google Shape;453;p13"/>
            <p:cNvCxnSpPr/>
            <p:nvPr/>
          </p:nvCxnSpPr>
          <p:spPr>
            <a:xfrm>
              <a:off x="7387000" y="4902725"/>
              <a:ext cx="0" cy="296100"/>
            </a:xfrm>
            <a:prstGeom prst="straightConnector1">
              <a:avLst/>
            </a:prstGeom>
            <a:noFill/>
            <a:ln w="76200" cap="flat" cmpd="sng">
              <a:solidFill>
                <a:schemeClr val="lt1"/>
              </a:solidFill>
              <a:prstDash val="solid"/>
              <a:round/>
              <a:headEnd type="none" w="med" len="med"/>
              <a:tailEnd type="none" w="med" len="med"/>
            </a:ln>
          </p:spPr>
        </p:cxnSp>
        <p:cxnSp>
          <p:nvCxnSpPr>
            <p:cNvPr id="454" name="Google Shape;454;p13"/>
            <p:cNvCxnSpPr/>
            <p:nvPr/>
          </p:nvCxnSpPr>
          <p:spPr>
            <a:xfrm>
              <a:off x="7416025" y="4902725"/>
              <a:ext cx="0" cy="29610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6">
    <p:spTree>
      <p:nvGrpSpPr>
        <p:cNvPr id="1" name="Shape 455"/>
        <p:cNvGrpSpPr/>
        <p:nvPr/>
      </p:nvGrpSpPr>
      <p:grpSpPr>
        <a:xfrm>
          <a:off x="0" y="0"/>
          <a:ext cx="0" cy="0"/>
          <a:chOff x="0" y="0"/>
          <a:chExt cx="0" cy="0"/>
        </a:xfrm>
      </p:grpSpPr>
      <p:grpSp>
        <p:nvGrpSpPr>
          <p:cNvPr id="456" name="Google Shape;456;p14"/>
          <p:cNvGrpSpPr/>
          <p:nvPr/>
        </p:nvGrpSpPr>
        <p:grpSpPr>
          <a:xfrm>
            <a:off x="144493" y="134979"/>
            <a:ext cx="905534" cy="231550"/>
            <a:chOff x="6429175" y="4902725"/>
            <a:chExt cx="986850" cy="296100"/>
          </a:xfrm>
        </p:grpSpPr>
        <p:cxnSp>
          <p:nvCxnSpPr>
            <p:cNvPr id="457" name="Google Shape;457;p14"/>
            <p:cNvCxnSpPr/>
            <p:nvPr/>
          </p:nvCxnSpPr>
          <p:spPr>
            <a:xfrm>
              <a:off x="64291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58" name="Google Shape;458;p14"/>
            <p:cNvCxnSpPr/>
            <p:nvPr/>
          </p:nvCxnSpPr>
          <p:spPr>
            <a:xfrm>
              <a:off x="64582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59" name="Google Shape;459;p14"/>
            <p:cNvCxnSpPr/>
            <p:nvPr/>
          </p:nvCxnSpPr>
          <p:spPr>
            <a:xfrm>
              <a:off x="64872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60" name="Google Shape;460;p14"/>
            <p:cNvCxnSpPr/>
            <p:nvPr/>
          </p:nvCxnSpPr>
          <p:spPr>
            <a:xfrm>
              <a:off x="65162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61" name="Google Shape;461;p14"/>
            <p:cNvCxnSpPr/>
            <p:nvPr/>
          </p:nvCxnSpPr>
          <p:spPr>
            <a:xfrm>
              <a:off x="654527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462" name="Google Shape;462;p14"/>
            <p:cNvCxnSpPr/>
            <p:nvPr/>
          </p:nvCxnSpPr>
          <p:spPr>
            <a:xfrm>
              <a:off x="65743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63" name="Google Shape;463;p14"/>
            <p:cNvCxnSpPr/>
            <p:nvPr/>
          </p:nvCxnSpPr>
          <p:spPr>
            <a:xfrm>
              <a:off x="66033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64" name="Google Shape;464;p14"/>
            <p:cNvCxnSpPr/>
            <p:nvPr/>
          </p:nvCxnSpPr>
          <p:spPr>
            <a:xfrm>
              <a:off x="66323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65" name="Google Shape;465;p14"/>
            <p:cNvCxnSpPr/>
            <p:nvPr/>
          </p:nvCxnSpPr>
          <p:spPr>
            <a:xfrm>
              <a:off x="6649767"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66" name="Google Shape;466;p14"/>
            <p:cNvCxnSpPr/>
            <p:nvPr/>
          </p:nvCxnSpPr>
          <p:spPr>
            <a:xfrm>
              <a:off x="66904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67" name="Google Shape;467;p14"/>
            <p:cNvCxnSpPr/>
            <p:nvPr/>
          </p:nvCxnSpPr>
          <p:spPr>
            <a:xfrm>
              <a:off x="67194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68" name="Google Shape;468;p14"/>
            <p:cNvCxnSpPr/>
            <p:nvPr/>
          </p:nvCxnSpPr>
          <p:spPr>
            <a:xfrm>
              <a:off x="67484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69" name="Google Shape;469;p14"/>
            <p:cNvCxnSpPr/>
            <p:nvPr/>
          </p:nvCxnSpPr>
          <p:spPr>
            <a:xfrm>
              <a:off x="677747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470" name="Google Shape;470;p14"/>
            <p:cNvCxnSpPr/>
            <p:nvPr/>
          </p:nvCxnSpPr>
          <p:spPr>
            <a:xfrm>
              <a:off x="6806500"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471" name="Google Shape;471;p14"/>
            <p:cNvCxnSpPr/>
            <p:nvPr/>
          </p:nvCxnSpPr>
          <p:spPr>
            <a:xfrm>
              <a:off x="683552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472" name="Google Shape;472;p14"/>
            <p:cNvCxnSpPr/>
            <p:nvPr/>
          </p:nvCxnSpPr>
          <p:spPr>
            <a:xfrm>
              <a:off x="6858746"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473" name="Google Shape;473;p14"/>
            <p:cNvCxnSpPr/>
            <p:nvPr/>
          </p:nvCxnSpPr>
          <p:spPr>
            <a:xfrm>
              <a:off x="68935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74" name="Google Shape;474;p14"/>
            <p:cNvCxnSpPr/>
            <p:nvPr/>
          </p:nvCxnSpPr>
          <p:spPr>
            <a:xfrm>
              <a:off x="69226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75" name="Google Shape;475;p14"/>
            <p:cNvCxnSpPr/>
            <p:nvPr/>
          </p:nvCxnSpPr>
          <p:spPr>
            <a:xfrm>
              <a:off x="694582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76" name="Google Shape;476;p14"/>
            <p:cNvCxnSpPr/>
            <p:nvPr/>
          </p:nvCxnSpPr>
          <p:spPr>
            <a:xfrm>
              <a:off x="69806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77" name="Google Shape;477;p14"/>
            <p:cNvCxnSpPr/>
            <p:nvPr/>
          </p:nvCxnSpPr>
          <p:spPr>
            <a:xfrm>
              <a:off x="700387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78" name="Google Shape;478;p14"/>
            <p:cNvCxnSpPr/>
            <p:nvPr/>
          </p:nvCxnSpPr>
          <p:spPr>
            <a:xfrm>
              <a:off x="70387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79" name="Google Shape;479;p14"/>
            <p:cNvCxnSpPr/>
            <p:nvPr/>
          </p:nvCxnSpPr>
          <p:spPr>
            <a:xfrm>
              <a:off x="706772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480" name="Google Shape;480;p14"/>
            <p:cNvCxnSpPr/>
            <p:nvPr/>
          </p:nvCxnSpPr>
          <p:spPr>
            <a:xfrm>
              <a:off x="70967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81" name="Google Shape;481;p14"/>
            <p:cNvCxnSpPr/>
            <p:nvPr/>
          </p:nvCxnSpPr>
          <p:spPr>
            <a:xfrm>
              <a:off x="71257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82" name="Google Shape;482;p14"/>
            <p:cNvCxnSpPr/>
            <p:nvPr/>
          </p:nvCxnSpPr>
          <p:spPr>
            <a:xfrm>
              <a:off x="71548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83" name="Google Shape;483;p14"/>
            <p:cNvCxnSpPr/>
            <p:nvPr/>
          </p:nvCxnSpPr>
          <p:spPr>
            <a:xfrm>
              <a:off x="71838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84" name="Google Shape;484;p14"/>
            <p:cNvCxnSpPr/>
            <p:nvPr/>
          </p:nvCxnSpPr>
          <p:spPr>
            <a:xfrm>
              <a:off x="7201242"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85" name="Google Shape;485;p14"/>
            <p:cNvCxnSpPr/>
            <p:nvPr/>
          </p:nvCxnSpPr>
          <p:spPr>
            <a:xfrm>
              <a:off x="72418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86" name="Google Shape;486;p14"/>
            <p:cNvCxnSpPr/>
            <p:nvPr/>
          </p:nvCxnSpPr>
          <p:spPr>
            <a:xfrm>
              <a:off x="72709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87" name="Google Shape;487;p14"/>
            <p:cNvCxnSpPr/>
            <p:nvPr/>
          </p:nvCxnSpPr>
          <p:spPr>
            <a:xfrm>
              <a:off x="72999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88" name="Google Shape;488;p14"/>
            <p:cNvCxnSpPr/>
            <p:nvPr/>
          </p:nvCxnSpPr>
          <p:spPr>
            <a:xfrm>
              <a:off x="73289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89" name="Google Shape;489;p14"/>
            <p:cNvCxnSpPr/>
            <p:nvPr/>
          </p:nvCxnSpPr>
          <p:spPr>
            <a:xfrm>
              <a:off x="73579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490" name="Google Shape;490;p14"/>
            <p:cNvCxnSpPr/>
            <p:nvPr/>
          </p:nvCxnSpPr>
          <p:spPr>
            <a:xfrm>
              <a:off x="7387000" y="4902725"/>
              <a:ext cx="0" cy="296100"/>
            </a:xfrm>
            <a:prstGeom prst="straightConnector1">
              <a:avLst/>
            </a:prstGeom>
            <a:noFill/>
            <a:ln w="76200" cap="flat" cmpd="sng">
              <a:solidFill>
                <a:schemeClr val="lt1"/>
              </a:solidFill>
              <a:prstDash val="solid"/>
              <a:round/>
              <a:headEnd type="none" w="med" len="med"/>
              <a:tailEnd type="none" w="med" len="med"/>
            </a:ln>
          </p:spPr>
        </p:cxnSp>
        <p:cxnSp>
          <p:nvCxnSpPr>
            <p:cNvPr id="491" name="Google Shape;491;p14"/>
            <p:cNvCxnSpPr/>
            <p:nvPr/>
          </p:nvCxnSpPr>
          <p:spPr>
            <a:xfrm>
              <a:off x="7416025" y="4902725"/>
              <a:ext cx="0" cy="296100"/>
            </a:xfrm>
            <a:prstGeom prst="straightConnector1">
              <a:avLst/>
            </a:prstGeom>
            <a:noFill/>
            <a:ln w="9525" cap="flat" cmpd="sng">
              <a:solidFill>
                <a:schemeClr val="lt1"/>
              </a:solidFill>
              <a:prstDash val="solid"/>
              <a:round/>
              <a:headEnd type="none" w="med" len="med"/>
              <a:tailEnd type="none" w="med" len="med"/>
            </a:ln>
          </p:spPr>
        </p:cxnSp>
      </p:grpSp>
      <p:sp>
        <p:nvSpPr>
          <p:cNvPr id="492" name="Google Shape;492;p14"/>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CUSTOM_6_1_1">
    <p:spTree>
      <p:nvGrpSpPr>
        <p:cNvPr id="1" name="Shape 567"/>
        <p:cNvGrpSpPr/>
        <p:nvPr/>
      </p:nvGrpSpPr>
      <p:grpSpPr>
        <a:xfrm>
          <a:off x="0" y="0"/>
          <a:ext cx="0" cy="0"/>
          <a:chOff x="0" y="0"/>
          <a:chExt cx="0" cy="0"/>
        </a:xfrm>
      </p:grpSpPr>
      <p:grpSp>
        <p:nvGrpSpPr>
          <p:cNvPr id="568" name="Google Shape;568;p16"/>
          <p:cNvGrpSpPr/>
          <p:nvPr/>
        </p:nvGrpSpPr>
        <p:grpSpPr>
          <a:xfrm>
            <a:off x="143408" y="4957996"/>
            <a:ext cx="905534" cy="231550"/>
            <a:chOff x="6429175" y="4902725"/>
            <a:chExt cx="986850" cy="296100"/>
          </a:xfrm>
        </p:grpSpPr>
        <p:cxnSp>
          <p:nvCxnSpPr>
            <p:cNvPr id="569" name="Google Shape;569;p16"/>
            <p:cNvCxnSpPr/>
            <p:nvPr/>
          </p:nvCxnSpPr>
          <p:spPr>
            <a:xfrm>
              <a:off x="64291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70" name="Google Shape;570;p16"/>
            <p:cNvCxnSpPr/>
            <p:nvPr/>
          </p:nvCxnSpPr>
          <p:spPr>
            <a:xfrm>
              <a:off x="64582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71" name="Google Shape;571;p16"/>
            <p:cNvCxnSpPr/>
            <p:nvPr/>
          </p:nvCxnSpPr>
          <p:spPr>
            <a:xfrm>
              <a:off x="64872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72" name="Google Shape;572;p16"/>
            <p:cNvCxnSpPr/>
            <p:nvPr/>
          </p:nvCxnSpPr>
          <p:spPr>
            <a:xfrm>
              <a:off x="65162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73" name="Google Shape;573;p16"/>
            <p:cNvCxnSpPr/>
            <p:nvPr/>
          </p:nvCxnSpPr>
          <p:spPr>
            <a:xfrm>
              <a:off x="654527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574" name="Google Shape;574;p16"/>
            <p:cNvCxnSpPr/>
            <p:nvPr/>
          </p:nvCxnSpPr>
          <p:spPr>
            <a:xfrm>
              <a:off x="65743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75" name="Google Shape;575;p16"/>
            <p:cNvCxnSpPr/>
            <p:nvPr/>
          </p:nvCxnSpPr>
          <p:spPr>
            <a:xfrm>
              <a:off x="66033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76" name="Google Shape;576;p16"/>
            <p:cNvCxnSpPr/>
            <p:nvPr/>
          </p:nvCxnSpPr>
          <p:spPr>
            <a:xfrm>
              <a:off x="66323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77" name="Google Shape;577;p16"/>
            <p:cNvCxnSpPr/>
            <p:nvPr/>
          </p:nvCxnSpPr>
          <p:spPr>
            <a:xfrm>
              <a:off x="6649767"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78" name="Google Shape;578;p16"/>
            <p:cNvCxnSpPr/>
            <p:nvPr/>
          </p:nvCxnSpPr>
          <p:spPr>
            <a:xfrm>
              <a:off x="66904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79" name="Google Shape;579;p16"/>
            <p:cNvCxnSpPr/>
            <p:nvPr/>
          </p:nvCxnSpPr>
          <p:spPr>
            <a:xfrm>
              <a:off x="67194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80" name="Google Shape;580;p16"/>
            <p:cNvCxnSpPr/>
            <p:nvPr/>
          </p:nvCxnSpPr>
          <p:spPr>
            <a:xfrm>
              <a:off x="67484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81" name="Google Shape;581;p16"/>
            <p:cNvCxnSpPr/>
            <p:nvPr/>
          </p:nvCxnSpPr>
          <p:spPr>
            <a:xfrm>
              <a:off x="677747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582" name="Google Shape;582;p16"/>
            <p:cNvCxnSpPr/>
            <p:nvPr/>
          </p:nvCxnSpPr>
          <p:spPr>
            <a:xfrm>
              <a:off x="6806500"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583" name="Google Shape;583;p16"/>
            <p:cNvCxnSpPr/>
            <p:nvPr/>
          </p:nvCxnSpPr>
          <p:spPr>
            <a:xfrm>
              <a:off x="683552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584" name="Google Shape;584;p16"/>
            <p:cNvCxnSpPr/>
            <p:nvPr/>
          </p:nvCxnSpPr>
          <p:spPr>
            <a:xfrm>
              <a:off x="6858746"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585" name="Google Shape;585;p16"/>
            <p:cNvCxnSpPr/>
            <p:nvPr/>
          </p:nvCxnSpPr>
          <p:spPr>
            <a:xfrm>
              <a:off x="68935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86" name="Google Shape;586;p16"/>
            <p:cNvCxnSpPr/>
            <p:nvPr/>
          </p:nvCxnSpPr>
          <p:spPr>
            <a:xfrm>
              <a:off x="69226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87" name="Google Shape;587;p16"/>
            <p:cNvCxnSpPr/>
            <p:nvPr/>
          </p:nvCxnSpPr>
          <p:spPr>
            <a:xfrm>
              <a:off x="694582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88" name="Google Shape;588;p16"/>
            <p:cNvCxnSpPr/>
            <p:nvPr/>
          </p:nvCxnSpPr>
          <p:spPr>
            <a:xfrm>
              <a:off x="69806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89" name="Google Shape;589;p16"/>
            <p:cNvCxnSpPr/>
            <p:nvPr/>
          </p:nvCxnSpPr>
          <p:spPr>
            <a:xfrm>
              <a:off x="700387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90" name="Google Shape;590;p16"/>
            <p:cNvCxnSpPr/>
            <p:nvPr/>
          </p:nvCxnSpPr>
          <p:spPr>
            <a:xfrm>
              <a:off x="70387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91" name="Google Shape;591;p16"/>
            <p:cNvCxnSpPr/>
            <p:nvPr/>
          </p:nvCxnSpPr>
          <p:spPr>
            <a:xfrm>
              <a:off x="706772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592" name="Google Shape;592;p16"/>
            <p:cNvCxnSpPr/>
            <p:nvPr/>
          </p:nvCxnSpPr>
          <p:spPr>
            <a:xfrm>
              <a:off x="70967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93" name="Google Shape;593;p16"/>
            <p:cNvCxnSpPr/>
            <p:nvPr/>
          </p:nvCxnSpPr>
          <p:spPr>
            <a:xfrm>
              <a:off x="71257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94" name="Google Shape;594;p16"/>
            <p:cNvCxnSpPr/>
            <p:nvPr/>
          </p:nvCxnSpPr>
          <p:spPr>
            <a:xfrm>
              <a:off x="71548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95" name="Google Shape;595;p16"/>
            <p:cNvCxnSpPr/>
            <p:nvPr/>
          </p:nvCxnSpPr>
          <p:spPr>
            <a:xfrm>
              <a:off x="71838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96" name="Google Shape;596;p16"/>
            <p:cNvCxnSpPr/>
            <p:nvPr/>
          </p:nvCxnSpPr>
          <p:spPr>
            <a:xfrm>
              <a:off x="7201242"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97" name="Google Shape;597;p16"/>
            <p:cNvCxnSpPr/>
            <p:nvPr/>
          </p:nvCxnSpPr>
          <p:spPr>
            <a:xfrm>
              <a:off x="72418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98" name="Google Shape;598;p16"/>
            <p:cNvCxnSpPr/>
            <p:nvPr/>
          </p:nvCxnSpPr>
          <p:spPr>
            <a:xfrm>
              <a:off x="72709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599" name="Google Shape;599;p16"/>
            <p:cNvCxnSpPr/>
            <p:nvPr/>
          </p:nvCxnSpPr>
          <p:spPr>
            <a:xfrm>
              <a:off x="72999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00" name="Google Shape;600;p16"/>
            <p:cNvCxnSpPr/>
            <p:nvPr/>
          </p:nvCxnSpPr>
          <p:spPr>
            <a:xfrm>
              <a:off x="73289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01" name="Google Shape;601;p16"/>
            <p:cNvCxnSpPr/>
            <p:nvPr/>
          </p:nvCxnSpPr>
          <p:spPr>
            <a:xfrm>
              <a:off x="73579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02" name="Google Shape;602;p16"/>
            <p:cNvCxnSpPr/>
            <p:nvPr/>
          </p:nvCxnSpPr>
          <p:spPr>
            <a:xfrm>
              <a:off x="7387000" y="4902725"/>
              <a:ext cx="0" cy="296100"/>
            </a:xfrm>
            <a:prstGeom prst="straightConnector1">
              <a:avLst/>
            </a:prstGeom>
            <a:noFill/>
            <a:ln w="76200" cap="flat" cmpd="sng">
              <a:solidFill>
                <a:schemeClr val="lt1"/>
              </a:solidFill>
              <a:prstDash val="solid"/>
              <a:round/>
              <a:headEnd type="none" w="med" len="med"/>
              <a:tailEnd type="none" w="med" len="med"/>
            </a:ln>
          </p:spPr>
        </p:cxnSp>
        <p:cxnSp>
          <p:nvCxnSpPr>
            <p:cNvPr id="603" name="Google Shape;603;p16"/>
            <p:cNvCxnSpPr/>
            <p:nvPr/>
          </p:nvCxnSpPr>
          <p:spPr>
            <a:xfrm>
              <a:off x="7416025" y="4902725"/>
              <a:ext cx="0" cy="296100"/>
            </a:xfrm>
            <a:prstGeom prst="straightConnector1">
              <a:avLst/>
            </a:prstGeom>
            <a:noFill/>
            <a:ln w="9525" cap="flat" cmpd="sng">
              <a:solidFill>
                <a:schemeClr val="lt1"/>
              </a:solidFill>
              <a:prstDash val="solid"/>
              <a:round/>
              <a:headEnd type="none" w="med" len="med"/>
              <a:tailEnd type="none" w="med" len="med"/>
            </a:ln>
          </p:spPr>
        </p:cxnSp>
      </p:grpSp>
      <p:sp>
        <p:nvSpPr>
          <p:cNvPr id="604" name="Google Shape;604;p16"/>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 name="Shape 643"/>
        <p:cNvGrpSpPr/>
        <p:nvPr/>
      </p:nvGrpSpPr>
      <p:grpSpPr>
        <a:xfrm>
          <a:off x="0" y="0"/>
          <a:ext cx="0" cy="0"/>
          <a:chOff x="0" y="0"/>
          <a:chExt cx="0" cy="0"/>
        </a:xfrm>
      </p:grpSpPr>
      <p:sp>
        <p:nvSpPr>
          <p:cNvPr id="644" name="Google Shape;644;p18"/>
          <p:cNvSpPr txBox="1">
            <a:spLocks noGrp="1"/>
          </p:cNvSpPr>
          <p:nvPr>
            <p:ph type="title"/>
          </p:nvPr>
        </p:nvSpPr>
        <p:spPr>
          <a:xfrm flipH="1">
            <a:off x="1691125" y="2807050"/>
            <a:ext cx="5149200" cy="638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3600"/>
              <a:buNone/>
              <a:defRPr sz="4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645" name="Google Shape;645;p18"/>
          <p:cNvSpPr txBox="1">
            <a:spLocks noGrp="1"/>
          </p:cNvSpPr>
          <p:nvPr>
            <p:ph type="subTitle" idx="1"/>
          </p:nvPr>
        </p:nvSpPr>
        <p:spPr>
          <a:xfrm flipH="1">
            <a:off x="1691125" y="3410925"/>
            <a:ext cx="5149200" cy="458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1800"/>
            </a:lvl1pPr>
            <a:lvl2pPr lvl="1" rtl="0">
              <a:spcBef>
                <a:spcPts val="0"/>
              </a:spcBef>
              <a:spcAft>
                <a:spcPts val="0"/>
              </a:spcAft>
              <a:buClr>
                <a:schemeClr val="lt1"/>
              </a:buClr>
              <a:buSzPts val="1600"/>
              <a:buNone/>
              <a:defRPr>
                <a:solidFill>
                  <a:schemeClr val="lt1"/>
                </a:solidFill>
              </a:defRPr>
            </a:lvl2pPr>
            <a:lvl3pPr lvl="2" rtl="0">
              <a:spcBef>
                <a:spcPts val="0"/>
              </a:spcBef>
              <a:spcAft>
                <a:spcPts val="0"/>
              </a:spcAft>
              <a:buClr>
                <a:schemeClr val="lt1"/>
              </a:buClr>
              <a:buSzPts val="1600"/>
              <a:buNone/>
              <a:defRPr>
                <a:solidFill>
                  <a:schemeClr val="lt1"/>
                </a:solidFill>
              </a:defRPr>
            </a:lvl3pPr>
            <a:lvl4pPr lvl="3" rtl="0">
              <a:spcBef>
                <a:spcPts val="0"/>
              </a:spcBef>
              <a:spcAft>
                <a:spcPts val="0"/>
              </a:spcAft>
              <a:buClr>
                <a:schemeClr val="lt1"/>
              </a:buClr>
              <a:buSzPts val="1600"/>
              <a:buNone/>
              <a:defRPr>
                <a:solidFill>
                  <a:schemeClr val="lt1"/>
                </a:solidFill>
              </a:defRPr>
            </a:lvl4pPr>
            <a:lvl5pPr lvl="4" rtl="0">
              <a:spcBef>
                <a:spcPts val="0"/>
              </a:spcBef>
              <a:spcAft>
                <a:spcPts val="0"/>
              </a:spcAft>
              <a:buClr>
                <a:schemeClr val="lt1"/>
              </a:buClr>
              <a:buSzPts val="1600"/>
              <a:buNone/>
              <a:defRPr>
                <a:solidFill>
                  <a:schemeClr val="lt1"/>
                </a:solidFill>
              </a:defRPr>
            </a:lvl5pPr>
            <a:lvl6pPr lvl="5" rtl="0">
              <a:spcBef>
                <a:spcPts val="0"/>
              </a:spcBef>
              <a:spcAft>
                <a:spcPts val="0"/>
              </a:spcAft>
              <a:buClr>
                <a:schemeClr val="lt1"/>
              </a:buClr>
              <a:buSzPts val="1600"/>
              <a:buNone/>
              <a:defRPr>
                <a:solidFill>
                  <a:schemeClr val="lt1"/>
                </a:solidFill>
              </a:defRPr>
            </a:lvl6pPr>
            <a:lvl7pPr lvl="6" rtl="0">
              <a:spcBef>
                <a:spcPts val="0"/>
              </a:spcBef>
              <a:spcAft>
                <a:spcPts val="0"/>
              </a:spcAft>
              <a:buClr>
                <a:schemeClr val="lt1"/>
              </a:buClr>
              <a:buSzPts val="1600"/>
              <a:buNone/>
              <a:defRPr>
                <a:solidFill>
                  <a:schemeClr val="lt1"/>
                </a:solidFill>
              </a:defRPr>
            </a:lvl7pPr>
            <a:lvl8pPr lvl="7" rtl="0">
              <a:spcBef>
                <a:spcPts val="0"/>
              </a:spcBef>
              <a:spcAft>
                <a:spcPts val="0"/>
              </a:spcAft>
              <a:buClr>
                <a:schemeClr val="lt1"/>
              </a:buClr>
              <a:buSzPts val="1600"/>
              <a:buNone/>
              <a:defRPr>
                <a:solidFill>
                  <a:schemeClr val="lt1"/>
                </a:solidFill>
              </a:defRPr>
            </a:lvl8pPr>
            <a:lvl9pPr lvl="8" rtl="0">
              <a:spcBef>
                <a:spcPts val="0"/>
              </a:spcBef>
              <a:spcAft>
                <a:spcPts val="0"/>
              </a:spcAft>
              <a:buClr>
                <a:schemeClr val="lt1"/>
              </a:buClr>
              <a:buSzPts val="1600"/>
              <a:buNone/>
              <a:defRPr>
                <a:solidFill>
                  <a:schemeClr val="lt1"/>
                </a:solidFill>
              </a:defRPr>
            </a:lvl9pPr>
          </a:lstStyle>
          <a:p>
            <a:endParaRPr/>
          </a:p>
        </p:txBody>
      </p:sp>
      <p:sp>
        <p:nvSpPr>
          <p:cNvPr id="646" name="Google Shape;646;p18"/>
          <p:cNvSpPr txBox="1">
            <a:spLocks noGrp="1"/>
          </p:cNvSpPr>
          <p:nvPr>
            <p:ph type="title" idx="2" hasCustomPrompt="1"/>
          </p:nvPr>
        </p:nvSpPr>
        <p:spPr>
          <a:xfrm flipH="1">
            <a:off x="4008375" y="1671525"/>
            <a:ext cx="2688300" cy="957900"/>
          </a:xfrm>
          <a:prstGeom prst="rect">
            <a:avLst/>
          </a:prstGeom>
          <a:solidFill>
            <a:srgbClr val="838282">
              <a:alpha val="2465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0"/>
              <a:buNone/>
              <a:defRPr sz="7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647" name="Google Shape;647;p18"/>
          <p:cNvGrpSpPr/>
          <p:nvPr/>
        </p:nvGrpSpPr>
        <p:grpSpPr>
          <a:xfrm flipH="1">
            <a:off x="3457617" y="571496"/>
            <a:ext cx="1292916" cy="647317"/>
            <a:chOff x="5969457" y="1336727"/>
            <a:chExt cx="1355400" cy="678600"/>
          </a:xfrm>
        </p:grpSpPr>
        <p:sp>
          <p:nvSpPr>
            <p:cNvPr id="648" name="Google Shape;648;p18"/>
            <p:cNvSpPr/>
            <p:nvPr/>
          </p:nvSpPr>
          <p:spPr>
            <a:xfrm rot="864591">
              <a:off x="5994371" y="1493430"/>
              <a:ext cx="1305573" cy="365194"/>
            </a:xfrm>
            <a:prstGeom prst="ellipse">
              <a:avLst/>
            </a:prstGeom>
            <a:solidFill>
              <a:schemeClr val="dk2"/>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800">
                <a:solidFill>
                  <a:schemeClr val="lt1"/>
                </a:solidFill>
                <a:latin typeface="Jost"/>
                <a:ea typeface="Jost"/>
                <a:cs typeface="Jost"/>
                <a:sym typeface="Jost"/>
              </a:endParaRPr>
            </a:p>
          </p:txBody>
        </p:sp>
        <p:sp>
          <p:nvSpPr>
            <p:cNvPr id="649" name="Google Shape;649;p18"/>
            <p:cNvSpPr/>
            <p:nvPr/>
          </p:nvSpPr>
          <p:spPr>
            <a:xfrm>
              <a:off x="6085675" y="1613875"/>
              <a:ext cx="106800" cy="106800"/>
            </a:xfrm>
            <a:prstGeom prst="ellipse">
              <a:avLst/>
            </a:prstGeom>
            <a:solidFill>
              <a:schemeClr val="lt1"/>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8"/>
            <p:cNvSpPr/>
            <p:nvPr/>
          </p:nvSpPr>
          <p:spPr>
            <a:xfrm>
              <a:off x="7083100" y="1626725"/>
              <a:ext cx="98700" cy="98700"/>
            </a:xfrm>
            <a:prstGeom prst="ellipse">
              <a:avLst/>
            </a:prstGeom>
            <a:solidFill>
              <a:schemeClr val="lt1"/>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18"/>
          <p:cNvGrpSpPr/>
          <p:nvPr/>
        </p:nvGrpSpPr>
        <p:grpSpPr>
          <a:xfrm>
            <a:off x="6502964" y="134979"/>
            <a:ext cx="905534" cy="231550"/>
            <a:chOff x="6429175" y="4902725"/>
            <a:chExt cx="986850" cy="296100"/>
          </a:xfrm>
        </p:grpSpPr>
        <p:cxnSp>
          <p:nvCxnSpPr>
            <p:cNvPr id="652" name="Google Shape;652;p18"/>
            <p:cNvCxnSpPr/>
            <p:nvPr/>
          </p:nvCxnSpPr>
          <p:spPr>
            <a:xfrm>
              <a:off x="64291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53" name="Google Shape;653;p18"/>
            <p:cNvCxnSpPr/>
            <p:nvPr/>
          </p:nvCxnSpPr>
          <p:spPr>
            <a:xfrm>
              <a:off x="64582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54" name="Google Shape;654;p18"/>
            <p:cNvCxnSpPr/>
            <p:nvPr/>
          </p:nvCxnSpPr>
          <p:spPr>
            <a:xfrm>
              <a:off x="64872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55" name="Google Shape;655;p18"/>
            <p:cNvCxnSpPr/>
            <p:nvPr/>
          </p:nvCxnSpPr>
          <p:spPr>
            <a:xfrm>
              <a:off x="65162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56" name="Google Shape;656;p18"/>
            <p:cNvCxnSpPr/>
            <p:nvPr/>
          </p:nvCxnSpPr>
          <p:spPr>
            <a:xfrm>
              <a:off x="654527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657" name="Google Shape;657;p18"/>
            <p:cNvCxnSpPr/>
            <p:nvPr/>
          </p:nvCxnSpPr>
          <p:spPr>
            <a:xfrm>
              <a:off x="65743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58" name="Google Shape;658;p18"/>
            <p:cNvCxnSpPr/>
            <p:nvPr/>
          </p:nvCxnSpPr>
          <p:spPr>
            <a:xfrm>
              <a:off x="66033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59" name="Google Shape;659;p18"/>
            <p:cNvCxnSpPr/>
            <p:nvPr/>
          </p:nvCxnSpPr>
          <p:spPr>
            <a:xfrm>
              <a:off x="66323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60" name="Google Shape;660;p18"/>
            <p:cNvCxnSpPr/>
            <p:nvPr/>
          </p:nvCxnSpPr>
          <p:spPr>
            <a:xfrm>
              <a:off x="6649767"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61" name="Google Shape;661;p18"/>
            <p:cNvCxnSpPr/>
            <p:nvPr/>
          </p:nvCxnSpPr>
          <p:spPr>
            <a:xfrm>
              <a:off x="66904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62" name="Google Shape;662;p18"/>
            <p:cNvCxnSpPr/>
            <p:nvPr/>
          </p:nvCxnSpPr>
          <p:spPr>
            <a:xfrm>
              <a:off x="67194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63" name="Google Shape;663;p18"/>
            <p:cNvCxnSpPr/>
            <p:nvPr/>
          </p:nvCxnSpPr>
          <p:spPr>
            <a:xfrm>
              <a:off x="67484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64" name="Google Shape;664;p18"/>
            <p:cNvCxnSpPr/>
            <p:nvPr/>
          </p:nvCxnSpPr>
          <p:spPr>
            <a:xfrm>
              <a:off x="677747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665" name="Google Shape;665;p18"/>
            <p:cNvCxnSpPr/>
            <p:nvPr/>
          </p:nvCxnSpPr>
          <p:spPr>
            <a:xfrm>
              <a:off x="6806500"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666" name="Google Shape;666;p18"/>
            <p:cNvCxnSpPr/>
            <p:nvPr/>
          </p:nvCxnSpPr>
          <p:spPr>
            <a:xfrm>
              <a:off x="683552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667" name="Google Shape;667;p18"/>
            <p:cNvCxnSpPr/>
            <p:nvPr/>
          </p:nvCxnSpPr>
          <p:spPr>
            <a:xfrm>
              <a:off x="6858746"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668" name="Google Shape;668;p18"/>
            <p:cNvCxnSpPr/>
            <p:nvPr/>
          </p:nvCxnSpPr>
          <p:spPr>
            <a:xfrm>
              <a:off x="68935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69" name="Google Shape;669;p18"/>
            <p:cNvCxnSpPr/>
            <p:nvPr/>
          </p:nvCxnSpPr>
          <p:spPr>
            <a:xfrm>
              <a:off x="69226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70" name="Google Shape;670;p18"/>
            <p:cNvCxnSpPr/>
            <p:nvPr/>
          </p:nvCxnSpPr>
          <p:spPr>
            <a:xfrm>
              <a:off x="694582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71" name="Google Shape;671;p18"/>
            <p:cNvCxnSpPr/>
            <p:nvPr/>
          </p:nvCxnSpPr>
          <p:spPr>
            <a:xfrm>
              <a:off x="69806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72" name="Google Shape;672;p18"/>
            <p:cNvCxnSpPr/>
            <p:nvPr/>
          </p:nvCxnSpPr>
          <p:spPr>
            <a:xfrm>
              <a:off x="700387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73" name="Google Shape;673;p18"/>
            <p:cNvCxnSpPr/>
            <p:nvPr/>
          </p:nvCxnSpPr>
          <p:spPr>
            <a:xfrm>
              <a:off x="70387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74" name="Google Shape;674;p18"/>
            <p:cNvCxnSpPr/>
            <p:nvPr/>
          </p:nvCxnSpPr>
          <p:spPr>
            <a:xfrm>
              <a:off x="706772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675" name="Google Shape;675;p18"/>
            <p:cNvCxnSpPr/>
            <p:nvPr/>
          </p:nvCxnSpPr>
          <p:spPr>
            <a:xfrm>
              <a:off x="70967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76" name="Google Shape;676;p18"/>
            <p:cNvCxnSpPr/>
            <p:nvPr/>
          </p:nvCxnSpPr>
          <p:spPr>
            <a:xfrm>
              <a:off x="71257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77" name="Google Shape;677;p18"/>
            <p:cNvCxnSpPr/>
            <p:nvPr/>
          </p:nvCxnSpPr>
          <p:spPr>
            <a:xfrm>
              <a:off x="71548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78" name="Google Shape;678;p18"/>
            <p:cNvCxnSpPr/>
            <p:nvPr/>
          </p:nvCxnSpPr>
          <p:spPr>
            <a:xfrm>
              <a:off x="71838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79" name="Google Shape;679;p18"/>
            <p:cNvCxnSpPr/>
            <p:nvPr/>
          </p:nvCxnSpPr>
          <p:spPr>
            <a:xfrm>
              <a:off x="7201242"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80" name="Google Shape;680;p18"/>
            <p:cNvCxnSpPr/>
            <p:nvPr/>
          </p:nvCxnSpPr>
          <p:spPr>
            <a:xfrm>
              <a:off x="72418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81" name="Google Shape;681;p18"/>
            <p:cNvCxnSpPr/>
            <p:nvPr/>
          </p:nvCxnSpPr>
          <p:spPr>
            <a:xfrm>
              <a:off x="72709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82" name="Google Shape;682;p18"/>
            <p:cNvCxnSpPr/>
            <p:nvPr/>
          </p:nvCxnSpPr>
          <p:spPr>
            <a:xfrm>
              <a:off x="72999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83" name="Google Shape;683;p18"/>
            <p:cNvCxnSpPr/>
            <p:nvPr/>
          </p:nvCxnSpPr>
          <p:spPr>
            <a:xfrm>
              <a:off x="73289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84" name="Google Shape;684;p18"/>
            <p:cNvCxnSpPr/>
            <p:nvPr/>
          </p:nvCxnSpPr>
          <p:spPr>
            <a:xfrm>
              <a:off x="73579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85" name="Google Shape;685;p18"/>
            <p:cNvCxnSpPr/>
            <p:nvPr/>
          </p:nvCxnSpPr>
          <p:spPr>
            <a:xfrm>
              <a:off x="7387000" y="4902725"/>
              <a:ext cx="0" cy="296100"/>
            </a:xfrm>
            <a:prstGeom prst="straightConnector1">
              <a:avLst/>
            </a:prstGeom>
            <a:noFill/>
            <a:ln w="76200" cap="flat" cmpd="sng">
              <a:solidFill>
                <a:schemeClr val="lt1"/>
              </a:solidFill>
              <a:prstDash val="solid"/>
              <a:round/>
              <a:headEnd type="none" w="med" len="med"/>
              <a:tailEnd type="none" w="med" len="med"/>
            </a:ln>
          </p:spPr>
        </p:cxnSp>
        <p:cxnSp>
          <p:nvCxnSpPr>
            <p:cNvPr id="686" name="Google Shape;686;p18"/>
            <p:cNvCxnSpPr/>
            <p:nvPr/>
          </p:nvCxnSpPr>
          <p:spPr>
            <a:xfrm>
              <a:off x="7416025" y="4902725"/>
              <a:ext cx="0" cy="296100"/>
            </a:xfrm>
            <a:prstGeom prst="straightConnector1">
              <a:avLst/>
            </a:prstGeom>
            <a:noFill/>
            <a:ln w="9525" cap="flat" cmpd="sng">
              <a:solidFill>
                <a:schemeClr val="lt1"/>
              </a:solidFill>
              <a:prstDash val="solid"/>
              <a:round/>
              <a:headEnd type="none" w="med" len="med"/>
              <a:tailEnd type="none" w="med" len="med"/>
            </a:ln>
          </p:spPr>
        </p:cxnSp>
      </p:grpSp>
      <p:grpSp>
        <p:nvGrpSpPr>
          <p:cNvPr id="687" name="Google Shape;687;p18"/>
          <p:cNvGrpSpPr/>
          <p:nvPr/>
        </p:nvGrpSpPr>
        <p:grpSpPr>
          <a:xfrm>
            <a:off x="143408" y="4957996"/>
            <a:ext cx="905534" cy="231550"/>
            <a:chOff x="6429175" y="4902725"/>
            <a:chExt cx="986850" cy="296100"/>
          </a:xfrm>
        </p:grpSpPr>
        <p:cxnSp>
          <p:nvCxnSpPr>
            <p:cNvPr id="688" name="Google Shape;688;p18"/>
            <p:cNvCxnSpPr/>
            <p:nvPr/>
          </p:nvCxnSpPr>
          <p:spPr>
            <a:xfrm>
              <a:off x="64291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89" name="Google Shape;689;p18"/>
            <p:cNvCxnSpPr/>
            <p:nvPr/>
          </p:nvCxnSpPr>
          <p:spPr>
            <a:xfrm>
              <a:off x="64582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90" name="Google Shape;690;p18"/>
            <p:cNvCxnSpPr/>
            <p:nvPr/>
          </p:nvCxnSpPr>
          <p:spPr>
            <a:xfrm>
              <a:off x="64872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91" name="Google Shape;691;p18"/>
            <p:cNvCxnSpPr/>
            <p:nvPr/>
          </p:nvCxnSpPr>
          <p:spPr>
            <a:xfrm>
              <a:off x="65162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92" name="Google Shape;692;p18"/>
            <p:cNvCxnSpPr/>
            <p:nvPr/>
          </p:nvCxnSpPr>
          <p:spPr>
            <a:xfrm>
              <a:off x="654527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693" name="Google Shape;693;p18"/>
            <p:cNvCxnSpPr/>
            <p:nvPr/>
          </p:nvCxnSpPr>
          <p:spPr>
            <a:xfrm>
              <a:off x="65743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94" name="Google Shape;694;p18"/>
            <p:cNvCxnSpPr/>
            <p:nvPr/>
          </p:nvCxnSpPr>
          <p:spPr>
            <a:xfrm>
              <a:off x="66033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95" name="Google Shape;695;p18"/>
            <p:cNvCxnSpPr/>
            <p:nvPr/>
          </p:nvCxnSpPr>
          <p:spPr>
            <a:xfrm>
              <a:off x="66323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96" name="Google Shape;696;p18"/>
            <p:cNvCxnSpPr/>
            <p:nvPr/>
          </p:nvCxnSpPr>
          <p:spPr>
            <a:xfrm>
              <a:off x="6649767"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97" name="Google Shape;697;p18"/>
            <p:cNvCxnSpPr/>
            <p:nvPr/>
          </p:nvCxnSpPr>
          <p:spPr>
            <a:xfrm>
              <a:off x="66904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98" name="Google Shape;698;p18"/>
            <p:cNvCxnSpPr/>
            <p:nvPr/>
          </p:nvCxnSpPr>
          <p:spPr>
            <a:xfrm>
              <a:off x="67194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699" name="Google Shape;699;p18"/>
            <p:cNvCxnSpPr/>
            <p:nvPr/>
          </p:nvCxnSpPr>
          <p:spPr>
            <a:xfrm>
              <a:off x="67484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00" name="Google Shape;700;p18"/>
            <p:cNvCxnSpPr/>
            <p:nvPr/>
          </p:nvCxnSpPr>
          <p:spPr>
            <a:xfrm>
              <a:off x="677747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701" name="Google Shape;701;p18"/>
            <p:cNvCxnSpPr/>
            <p:nvPr/>
          </p:nvCxnSpPr>
          <p:spPr>
            <a:xfrm>
              <a:off x="6806500"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702" name="Google Shape;702;p18"/>
            <p:cNvCxnSpPr/>
            <p:nvPr/>
          </p:nvCxnSpPr>
          <p:spPr>
            <a:xfrm>
              <a:off x="683552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703" name="Google Shape;703;p18"/>
            <p:cNvCxnSpPr/>
            <p:nvPr/>
          </p:nvCxnSpPr>
          <p:spPr>
            <a:xfrm>
              <a:off x="6858746"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704" name="Google Shape;704;p18"/>
            <p:cNvCxnSpPr/>
            <p:nvPr/>
          </p:nvCxnSpPr>
          <p:spPr>
            <a:xfrm>
              <a:off x="68935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05" name="Google Shape;705;p18"/>
            <p:cNvCxnSpPr/>
            <p:nvPr/>
          </p:nvCxnSpPr>
          <p:spPr>
            <a:xfrm>
              <a:off x="69226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06" name="Google Shape;706;p18"/>
            <p:cNvCxnSpPr/>
            <p:nvPr/>
          </p:nvCxnSpPr>
          <p:spPr>
            <a:xfrm>
              <a:off x="694582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07" name="Google Shape;707;p18"/>
            <p:cNvCxnSpPr/>
            <p:nvPr/>
          </p:nvCxnSpPr>
          <p:spPr>
            <a:xfrm>
              <a:off x="69806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08" name="Google Shape;708;p18"/>
            <p:cNvCxnSpPr/>
            <p:nvPr/>
          </p:nvCxnSpPr>
          <p:spPr>
            <a:xfrm>
              <a:off x="700387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09" name="Google Shape;709;p18"/>
            <p:cNvCxnSpPr/>
            <p:nvPr/>
          </p:nvCxnSpPr>
          <p:spPr>
            <a:xfrm>
              <a:off x="70387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10" name="Google Shape;710;p18"/>
            <p:cNvCxnSpPr/>
            <p:nvPr/>
          </p:nvCxnSpPr>
          <p:spPr>
            <a:xfrm>
              <a:off x="706772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711" name="Google Shape;711;p18"/>
            <p:cNvCxnSpPr/>
            <p:nvPr/>
          </p:nvCxnSpPr>
          <p:spPr>
            <a:xfrm>
              <a:off x="70967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12" name="Google Shape;712;p18"/>
            <p:cNvCxnSpPr/>
            <p:nvPr/>
          </p:nvCxnSpPr>
          <p:spPr>
            <a:xfrm>
              <a:off x="71257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13" name="Google Shape;713;p18"/>
            <p:cNvCxnSpPr/>
            <p:nvPr/>
          </p:nvCxnSpPr>
          <p:spPr>
            <a:xfrm>
              <a:off x="71548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14" name="Google Shape;714;p18"/>
            <p:cNvCxnSpPr/>
            <p:nvPr/>
          </p:nvCxnSpPr>
          <p:spPr>
            <a:xfrm>
              <a:off x="71838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15" name="Google Shape;715;p18"/>
            <p:cNvCxnSpPr/>
            <p:nvPr/>
          </p:nvCxnSpPr>
          <p:spPr>
            <a:xfrm>
              <a:off x="7201242"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16" name="Google Shape;716;p18"/>
            <p:cNvCxnSpPr/>
            <p:nvPr/>
          </p:nvCxnSpPr>
          <p:spPr>
            <a:xfrm>
              <a:off x="72418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17" name="Google Shape;717;p18"/>
            <p:cNvCxnSpPr/>
            <p:nvPr/>
          </p:nvCxnSpPr>
          <p:spPr>
            <a:xfrm>
              <a:off x="72709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18" name="Google Shape;718;p18"/>
            <p:cNvCxnSpPr/>
            <p:nvPr/>
          </p:nvCxnSpPr>
          <p:spPr>
            <a:xfrm>
              <a:off x="72999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19" name="Google Shape;719;p18"/>
            <p:cNvCxnSpPr/>
            <p:nvPr/>
          </p:nvCxnSpPr>
          <p:spPr>
            <a:xfrm>
              <a:off x="73289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20" name="Google Shape;720;p18"/>
            <p:cNvCxnSpPr/>
            <p:nvPr/>
          </p:nvCxnSpPr>
          <p:spPr>
            <a:xfrm>
              <a:off x="73579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21" name="Google Shape;721;p18"/>
            <p:cNvCxnSpPr/>
            <p:nvPr/>
          </p:nvCxnSpPr>
          <p:spPr>
            <a:xfrm>
              <a:off x="7387000" y="4902725"/>
              <a:ext cx="0" cy="296100"/>
            </a:xfrm>
            <a:prstGeom prst="straightConnector1">
              <a:avLst/>
            </a:prstGeom>
            <a:noFill/>
            <a:ln w="76200" cap="flat" cmpd="sng">
              <a:solidFill>
                <a:schemeClr val="lt1"/>
              </a:solidFill>
              <a:prstDash val="solid"/>
              <a:round/>
              <a:headEnd type="none" w="med" len="med"/>
              <a:tailEnd type="none" w="med" len="med"/>
            </a:ln>
          </p:spPr>
        </p:cxnSp>
        <p:cxnSp>
          <p:nvCxnSpPr>
            <p:cNvPr id="722" name="Google Shape;722;p18"/>
            <p:cNvCxnSpPr/>
            <p:nvPr/>
          </p:nvCxnSpPr>
          <p:spPr>
            <a:xfrm>
              <a:off x="7416025" y="4902725"/>
              <a:ext cx="0" cy="29610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2_1">
    <p:spTree>
      <p:nvGrpSpPr>
        <p:cNvPr id="1" name="Shape 723"/>
        <p:cNvGrpSpPr/>
        <p:nvPr/>
      </p:nvGrpSpPr>
      <p:grpSpPr>
        <a:xfrm>
          <a:off x="0" y="0"/>
          <a:ext cx="0" cy="0"/>
          <a:chOff x="0" y="0"/>
          <a:chExt cx="0" cy="0"/>
        </a:xfrm>
      </p:grpSpPr>
      <p:sp>
        <p:nvSpPr>
          <p:cNvPr id="724" name="Google Shape;724;p19"/>
          <p:cNvSpPr txBox="1">
            <a:spLocks noGrp="1"/>
          </p:cNvSpPr>
          <p:nvPr>
            <p:ph type="title"/>
          </p:nvPr>
        </p:nvSpPr>
        <p:spPr>
          <a:xfrm flipH="1">
            <a:off x="914525" y="2807050"/>
            <a:ext cx="5730900" cy="63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4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725" name="Google Shape;725;p19"/>
          <p:cNvSpPr txBox="1">
            <a:spLocks noGrp="1"/>
          </p:cNvSpPr>
          <p:nvPr>
            <p:ph type="subTitle" idx="1"/>
          </p:nvPr>
        </p:nvSpPr>
        <p:spPr>
          <a:xfrm flipH="1">
            <a:off x="914600" y="3410925"/>
            <a:ext cx="5730900" cy="45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800"/>
            </a:lvl1pPr>
            <a:lvl2pPr lvl="1" rtl="0">
              <a:spcBef>
                <a:spcPts val="0"/>
              </a:spcBef>
              <a:spcAft>
                <a:spcPts val="0"/>
              </a:spcAft>
              <a:buClr>
                <a:schemeClr val="lt1"/>
              </a:buClr>
              <a:buSzPts val="1600"/>
              <a:buNone/>
              <a:defRPr>
                <a:solidFill>
                  <a:schemeClr val="lt1"/>
                </a:solidFill>
              </a:defRPr>
            </a:lvl2pPr>
            <a:lvl3pPr lvl="2" rtl="0">
              <a:spcBef>
                <a:spcPts val="0"/>
              </a:spcBef>
              <a:spcAft>
                <a:spcPts val="0"/>
              </a:spcAft>
              <a:buClr>
                <a:schemeClr val="lt1"/>
              </a:buClr>
              <a:buSzPts val="1600"/>
              <a:buNone/>
              <a:defRPr>
                <a:solidFill>
                  <a:schemeClr val="lt1"/>
                </a:solidFill>
              </a:defRPr>
            </a:lvl3pPr>
            <a:lvl4pPr lvl="3" rtl="0">
              <a:spcBef>
                <a:spcPts val="0"/>
              </a:spcBef>
              <a:spcAft>
                <a:spcPts val="0"/>
              </a:spcAft>
              <a:buClr>
                <a:schemeClr val="lt1"/>
              </a:buClr>
              <a:buSzPts val="1600"/>
              <a:buNone/>
              <a:defRPr>
                <a:solidFill>
                  <a:schemeClr val="lt1"/>
                </a:solidFill>
              </a:defRPr>
            </a:lvl4pPr>
            <a:lvl5pPr lvl="4" rtl="0">
              <a:spcBef>
                <a:spcPts val="0"/>
              </a:spcBef>
              <a:spcAft>
                <a:spcPts val="0"/>
              </a:spcAft>
              <a:buClr>
                <a:schemeClr val="lt1"/>
              </a:buClr>
              <a:buSzPts val="1600"/>
              <a:buNone/>
              <a:defRPr>
                <a:solidFill>
                  <a:schemeClr val="lt1"/>
                </a:solidFill>
              </a:defRPr>
            </a:lvl5pPr>
            <a:lvl6pPr lvl="5" rtl="0">
              <a:spcBef>
                <a:spcPts val="0"/>
              </a:spcBef>
              <a:spcAft>
                <a:spcPts val="0"/>
              </a:spcAft>
              <a:buClr>
                <a:schemeClr val="lt1"/>
              </a:buClr>
              <a:buSzPts val="1600"/>
              <a:buNone/>
              <a:defRPr>
                <a:solidFill>
                  <a:schemeClr val="lt1"/>
                </a:solidFill>
              </a:defRPr>
            </a:lvl6pPr>
            <a:lvl7pPr lvl="6" rtl="0">
              <a:spcBef>
                <a:spcPts val="0"/>
              </a:spcBef>
              <a:spcAft>
                <a:spcPts val="0"/>
              </a:spcAft>
              <a:buClr>
                <a:schemeClr val="lt1"/>
              </a:buClr>
              <a:buSzPts val="1600"/>
              <a:buNone/>
              <a:defRPr>
                <a:solidFill>
                  <a:schemeClr val="lt1"/>
                </a:solidFill>
              </a:defRPr>
            </a:lvl7pPr>
            <a:lvl8pPr lvl="7" rtl="0">
              <a:spcBef>
                <a:spcPts val="0"/>
              </a:spcBef>
              <a:spcAft>
                <a:spcPts val="0"/>
              </a:spcAft>
              <a:buClr>
                <a:schemeClr val="lt1"/>
              </a:buClr>
              <a:buSzPts val="1600"/>
              <a:buNone/>
              <a:defRPr>
                <a:solidFill>
                  <a:schemeClr val="lt1"/>
                </a:solidFill>
              </a:defRPr>
            </a:lvl8pPr>
            <a:lvl9pPr lvl="8" rtl="0">
              <a:spcBef>
                <a:spcPts val="0"/>
              </a:spcBef>
              <a:spcAft>
                <a:spcPts val="0"/>
              </a:spcAft>
              <a:buClr>
                <a:schemeClr val="lt1"/>
              </a:buClr>
              <a:buSzPts val="1600"/>
              <a:buNone/>
              <a:defRPr>
                <a:solidFill>
                  <a:schemeClr val="lt1"/>
                </a:solidFill>
              </a:defRPr>
            </a:lvl9pPr>
          </a:lstStyle>
          <a:p>
            <a:endParaRPr/>
          </a:p>
        </p:txBody>
      </p:sp>
      <p:sp>
        <p:nvSpPr>
          <p:cNvPr id="726" name="Google Shape;726;p19"/>
          <p:cNvSpPr txBox="1">
            <a:spLocks noGrp="1"/>
          </p:cNvSpPr>
          <p:nvPr>
            <p:ph type="title" idx="2" hasCustomPrompt="1"/>
          </p:nvPr>
        </p:nvSpPr>
        <p:spPr>
          <a:xfrm flipH="1">
            <a:off x="2435850" y="1671525"/>
            <a:ext cx="2688300" cy="957900"/>
          </a:xfrm>
          <a:prstGeom prst="rect">
            <a:avLst/>
          </a:prstGeom>
          <a:solidFill>
            <a:srgbClr val="838282">
              <a:alpha val="2465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0"/>
              <a:buNone/>
              <a:defRPr sz="7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727" name="Google Shape;727;p19"/>
          <p:cNvGrpSpPr/>
          <p:nvPr/>
        </p:nvGrpSpPr>
        <p:grpSpPr>
          <a:xfrm>
            <a:off x="144493" y="134979"/>
            <a:ext cx="905534" cy="231550"/>
            <a:chOff x="6429175" y="4902725"/>
            <a:chExt cx="986850" cy="296100"/>
          </a:xfrm>
        </p:grpSpPr>
        <p:cxnSp>
          <p:nvCxnSpPr>
            <p:cNvPr id="728" name="Google Shape;728;p19"/>
            <p:cNvCxnSpPr/>
            <p:nvPr/>
          </p:nvCxnSpPr>
          <p:spPr>
            <a:xfrm>
              <a:off x="64291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29" name="Google Shape;729;p19"/>
            <p:cNvCxnSpPr/>
            <p:nvPr/>
          </p:nvCxnSpPr>
          <p:spPr>
            <a:xfrm>
              <a:off x="64582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30" name="Google Shape;730;p19"/>
            <p:cNvCxnSpPr/>
            <p:nvPr/>
          </p:nvCxnSpPr>
          <p:spPr>
            <a:xfrm>
              <a:off x="64872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31" name="Google Shape;731;p19"/>
            <p:cNvCxnSpPr/>
            <p:nvPr/>
          </p:nvCxnSpPr>
          <p:spPr>
            <a:xfrm>
              <a:off x="65162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32" name="Google Shape;732;p19"/>
            <p:cNvCxnSpPr/>
            <p:nvPr/>
          </p:nvCxnSpPr>
          <p:spPr>
            <a:xfrm>
              <a:off x="654527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733" name="Google Shape;733;p19"/>
            <p:cNvCxnSpPr/>
            <p:nvPr/>
          </p:nvCxnSpPr>
          <p:spPr>
            <a:xfrm>
              <a:off x="65743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34" name="Google Shape;734;p19"/>
            <p:cNvCxnSpPr/>
            <p:nvPr/>
          </p:nvCxnSpPr>
          <p:spPr>
            <a:xfrm>
              <a:off x="66033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35" name="Google Shape;735;p19"/>
            <p:cNvCxnSpPr/>
            <p:nvPr/>
          </p:nvCxnSpPr>
          <p:spPr>
            <a:xfrm>
              <a:off x="66323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36" name="Google Shape;736;p19"/>
            <p:cNvCxnSpPr/>
            <p:nvPr/>
          </p:nvCxnSpPr>
          <p:spPr>
            <a:xfrm>
              <a:off x="6649767"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37" name="Google Shape;737;p19"/>
            <p:cNvCxnSpPr/>
            <p:nvPr/>
          </p:nvCxnSpPr>
          <p:spPr>
            <a:xfrm>
              <a:off x="66904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38" name="Google Shape;738;p19"/>
            <p:cNvCxnSpPr/>
            <p:nvPr/>
          </p:nvCxnSpPr>
          <p:spPr>
            <a:xfrm>
              <a:off x="67194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39" name="Google Shape;739;p19"/>
            <p:cNvCxnSpPr/>
            <p:nvPr/>
          </p:nvCxnSpPr>
          <p:spPr>
            <a:xfrm>
              <a:off x="67484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40" name="Google Shape;740;p19"/>
            <p:cNvCxnSpPr/>
            <p:nvPr/>
          </p:nvCxnSpPr>
          <p:spPr>
            <a:xfrm>
              <a:off x="677747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741" name="Google Shape;741;p19"/>
            <p:cNvCxnSpPr/>
            <p:nvPr/>
          </p:nvCxnSpPr>
          <p:spPr>
            <a:xfrm>
              <a:off x="6806500"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742" name="Google Shape;742;p19"/>
            <p:cNvCxnSpPr/>
            <p:nvPr/>
          </p:nvCxnSpPr>
          <p:spPr>
            <a:xfrm>
              <a:off x="683552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743" name="Google Shape;743;p19"/>
            <p:cNvCxnSpPr/>
            <p:nvPr/>
          </p:nvCxnSpPr>
          <p:spPr>
            <a:xfrm>
              <a:off x="6858746"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744" name="Google Shape;744;p19"/>
            <p:cNvCxnSpPr/>
            <p:nvPr/>
          </p:nvCxnSpPr>
          <p:spPr>
            <a:xfrm>
              <a:off x="68935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45" name="Google Shape;745;p19"/>
            <p:cNvCxnSpPr/>
            <p:nvPr/>
          </p:nvCxnSpPr>
          <p:spPr>
            <a:xfrm>
              <a:off x="69226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46" name="Google Shape;746;p19"/>
            <p:cNvCxnSpPr/>
            <p:nvPr/>
          </p:nvCxnSpPr>
          <p:spPr>
            <a:xfrm>
              <a:off x="694582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47" name="Google Shape;747;p19"/>
            <p:cNvCxnSpPr/>
            <p:nvPr/>
          </p:nvCxnSpPr>
          <p:spPr>
            <a:xfrm>
              <a:off x="69806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48" name="Google Shape;748;p19"/>
            <p:cNvCxnSpPr/>
            <p:nvPr/>
          </p:nvCxnSpPr>
          <p:spPr>
            <a:xfrm>
              <a:off x="700387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49" name="Google Shape;749;p19"/>
            <p:cNvCxnSpPr/>
            <p:nvPr/>
          </p:nvCxnSpPr>
          <p:spPr>
            <a:xfrm>
              <a:off x="70387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50" name="Google Shape;750;p19"/>
            <p:cNvCxnSpPr/>
            <p:nvPr/>
          </p:nvCxnSpPr>
          <p:spPr>
            <a:xfrm>
              <a:off x="706772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751" name="Google Shape;751;p19"/>
            <p:cNvCxnSpPr/>
            <p:nvPr/>
          </p:nvCxnSpPr>
          <p:spPr>
            <a:xfrm>
              <a:off x="70967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52" name="Google Shape;752;p19"/>
            <p:cNvCxnSpPr/>
            <p:nvPr/>
          </p:nvCxnSpPr>
          <p:spPr>
            <a:xfrm>
              <a:off x="71257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53" name="Google Shape;753;p19"/>
            <p:cNvCxnSpPr/>
            <p:nvPr/>
          </p:nvCxnSpPr>
          <p:spPr>
            <a:xfrm>
              <a:off x="71548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54" name="Google Shape;754;p19"/>
            <p:cNvCxnSpPr/>
            <p:nvPr/>
          </p:nvCxnSpPr>
          <p:spPr>
            <a:xfrm>
              <a:off x="71838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55" name="Google Shape;755;p19"/>
            <p:cNvCxnSpPr/>
            <p:nvPr/>
          </p:nvCxnSpPr>
          <p:spPr>
            <a:xfrm>
              <a:off x="7201242"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56" name="Google Shape;756;p19"/>
            <p:cNvCxnSpPr/>
            <p:nvPr/>
          </p:nvCxnSpPr>
          <p:spPr>
            <a:xfrm>
              <a:off x="72418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57" name="Google Shape;757;p19"/>
            <p:cNvCxnSpPr/>
            <p:nvPr/>
          </p:nvCxnSpPr>
          <p:spPr>
            <a:xfrm>
              <a:off x="72709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58" name="Google Shape;758;p19"/>
            <p:cNvCxnSpPr/>
            <p:nvPr/>
          </p:nvCxnSpPr>
          <p:spPr>
            <a:xfrm>
              <a:off x="72999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59" name="Google Shape;759;p19"/>
            <p:cNvCxnSpPr/>
            <p:nvPr/>
          </p:nvCxnSpPr>
          <p:spPr>
            <a:xfrm>
              <a:off x="73289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60" name="Google Shape;760;p19"/>
            <p:cNvCxnSpPr/>
            <p:nvPr/>
          </p:nvCxnSpPr>
          <p:spPr>
            <a:xfrm>
              <a:off x="73579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61" name="Google Shape;761;p19"/>
            <p:cNvCxnSpPr/>
            <p:nvPr/>
          </p:nvCxnSpPr>
          <p:spPr>
            <a:xfrm>
              <a:off x="7387000" y="4902725"/>
              <a:ext cx="0" cy="296100"/>
            </a:xfrm>
            <a:prstGeom prst="straightConnector1">
              <a:avLst/>
            </a:prstGeom>
            <a:noFill/>
            <a:ln w="76200" cap="flat" cmpd="sng">
              <a:solidFill>
                <a:schemeClr val="lt1"/>
              </a:solidFill>
              <a:prstDash val="solid"/>
              <a:round/>
              <a:headEnd type="none" w="med" len="med"/>
              <a:tailEnd type="none" w="med" len="med"/>
            </a:ln>
          </p:spPr>
        </p:cxnSp>
        <p:cxnSp>
          <p:nvCxnSpPr>
            <p:cNvPr id="762" name="Google Shape;762;p19"/>
            <p:cNvCxnSpPr/>
            <p:nvPr/>
          </p:nvCxnSpPr>
          <p:spPr>
            <a:xfrm>
              <a:off x="7416025" y="4902725"/>
              <a:ext cx="0" cy="296100"/>
            </a:xfrm>
            <a:prstGeom prst="straightConnector1">
              <a:avLst/>
            </a:prstGeom>
            <a:noFill/>
            <a:ln w="9525" cap="flat" cmpd="sng">
              <a:solidFill>
                <a:schemeClr val="lt1"/>
              </a:solidFill>
              <a:prstDash val="solid"/>
              <a:round/>
              <a:headEnd type="none" w="med" len="med"/>
              <a:tailEnd type="none" w="med" len="med"/>
            </a:ln>
          </p:spPr>
        </p:cxnSp>
      </p:grpSp>
      <p:grpSp>
        <p:nvGrpSpPr>
          <p:cNvPr id="763" name="Google Shape;763;p19"/>
          <p:cNvGrpSpPr/>
          <p:nvPr/>
        </p:nvGrpSpPr>
        <p:grpSpPr>
          <a:xfrm flipH="1">
            <a:off x="2487092" y="242721"/>
            <a:ext cx="1292916" cy="647317"/>
            <a:chOff x="5969457" y="1336727"/>
            <a:chExt cx="1355400" cy="678600"/>
          </a:xfrm>
        </p:grpSpPr>
        <p:sp>
          <p:nvSpPr>
            <p:cNvPr id="764" name="Google Shape;764;p19"/>
            <p:cNvSpPr/>
            <p:nvPr/>
          </p:nvSpPr>
          <p:spPr>
            <a:xfrm rot="864591">
              <a:off x="5994371" y="1493430"/>
              <a:ext cx="1305573" cy="365194"/>
            </a:xfrm>
            <a:prstGeom prst="ellipse">
              <a:avLst/>
            </a:prstGeom>
            <a:solidFill>
              <a:schemeClr val="dk2"/>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800">
                <a:solidFill>
                  <a:schemeClr val="lt1"/>
                </a:solidFill>
                <a:latin typeface="Jost"/>
                <a:ea typeface="Jost"/>
                <a:cs typeface="Jost"/>
                <a:sym typeface="Jost"/>
              </a:endParaRPr>
            </a:p>
          </p:txBody>
        </p:sp>
        <p:sp>
          <p:nvSpPr>
            <p:cNvPr id="765" name="Google Shape;765;p19"/>
            <p:cNvSpPr/>
            <p:nvPr/>
          </p:nvSpPr>
          <p:spPr>
            <a:xfrm>
              <a:off x="6085675" y="1613875"/>
              <a:ext cx="106800" cy="106800"/>
            </a:xfrm>
            <a:prstGeom prst="ellipse">
              <a:avLst/>
            </a:prstGeom>
            <a:solidFill>
              <a:schemeClr val="lt1"/>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9"/>
            <p:cNvSpPr/>
            <p:nvPr/>
          </p:nvSpPr>
          <p:spPr>
            <a:xfrm>
              <a:off x="7083100" y="1626725"/>
              <a:ext cx="98700" cy="98700"/>
            </a:xfrm>
            <a:prstGeom prst="ellipse">
              <a:avLst/>
            </a:prstGeom>
            <a:solidFill>
              <a:schemeClr val="lt1"/>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767"/>
        <p:cNvGrpSpPr/>
        <p:nvPr/>
      </p:nvGrpSpPr>
      <p:grpSpPr>
        <a:xfrm>
          <a:off x="0" y="0"/>
          <a:ext cx="0" cy="0"/>
          <a:chOff x="0" y="0"/>
          <a:chExt cx="0" cy="0"/>
        </a:xfrm>
      </p:grpSpPr>
      <p:sp>
        <p:nvSpPr>
          <p:cNvPr id="768" name="Google Shape;768;p20"/>
          <p:cNvSpPr txBox="1">
            <a:spLocks noGrp="1"/>
          </p:cNvSpPr>
          <p:nvPr>
            <p:ph type="body" idx="1"/>
          </p:nvPr>
        </p:nvSpPr>
        <p:spPr>
          <a:xfrm>
            <a:off x="719675" y="1700550"/>
            <a:ext cx="6120900" cy="25092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AutoNum type="arabicPeriod"/>
              <a:defRPr/>
            </a:lvl1pPr>
            <a:lvl2pPr marL="914400" lvl="1" indent="-330200" rtl="0">
              <a:spcBef>
                <a:spcPts val="0"/>
              </a:spcBef>
              <a:spcAft>
                <a:spcPts val="0"/>
              </a:spcAft>
              <a:buSzPts val="1600"/>
              <a:buAutoNum type="alphaLcPeriod"/>
              <a:defRPr/>
            </a:lvl2pPr>
            <a:lvl3pPr marL="1371600" lvl="2" indent="-330200" rtl="0">
              <a:spcBef>
                <a:spcPts val="0"/>
              </a:spcBef>
              <a:spcAft>
                <a:spcPts val="0"/>
              </a:spcAft>
              <a:buSzPts val="1600"/>
              <a:buAutoNum type="romanLcPeriod"/>
              <a:defRPr/>
            </a:lvl3pPr>
            <a:lvl4pPr marL="1828800" lvl="3" indent="-330200" rtl="0">
              <a:spcBef>
                <a:spcPts val="0"/>
              </a:spcBef>
              <a:spcAft>
                <a:spcPts val="0"/>
              </a:spcAft>
              <a:buSzPts val="1600"/>
              <a:buAutoNum type="arabicPeriod"/>
              <a:defRPr/>
            </a:lvl4pPr>
            <a:lvl5pPr marL="2286000" lvl="4" indent="-330200" rtl="0">
              <a:spcBef>
                <a:spcPts val="0"/>
              </a:spcBef>
              <a:spcAft>
                <a:spcPts val="0"/>
              </a:spcAft>
              <a:buSzPts val="1600"/>
              <a:buAutoNum type="alphaLcPeriod"/>
              <a:defRPr/>
            </a:lvl5pPr>
            <a:lvl6pPr marL="2743200" lvl="5" indent="-330200" rtl="0">
              <a:spcBef>
                <a:spcPts val="0"/>
              </a:spcBef>
              <a:spcAft>
                <a:spcPts val="0"/>
              </a:spcAft>
              <a:buSzPts val="1600"/>
              <a:buAutoNum type="romanLcPeriod"/>
              <a:defRPr/>
            </a:lvl6pPr>
            <a:lvl7pPr marL="3200400" lvl="6" indent="-330200" rtl="0">
              <a:spcBef>
                <a:spcPts val="0"/>
              </a:spcBef>
              <a:spcAft>
                <a:spcPts val="0"/>
              </a:spcAft>
              <a:buSzPts val="1600"/>
              <a:buAutoNum type="arabicPeriod"/>
              <a:defRPr/>
            </a:lvl7pPr>
            <a:lvl8pPr marL="3657600" lvl="7" indent="-330200" rtl="0">
              <a:spcBef>
                <a:spcPts val="0"/>
              </a:spcBef>
              <a:spcAft>
                <a:spcPts val="0"/>
              </a:spcAft>
              <a:buSzPts val="1600"/>
              <a:buAutoNum type="alphaLcPeriod"/>
              <a:defRPr/>
            </a:lvl8pPr>
            <a:lvl9pPr marL="4114800" lvl="8" indent="-330200" rtl="0">
              <a:spcBef>
                <a:spcPts val="0"/>
              </a:spcBef>
              <a:spcAft>
                <a:spcPts val="0"/>
              </a:spcAft>
              <a:buSzPts val="1600"/>
              <a:buAutoNum type="romanLcPeriod"/>
              <a:defRPr/>
            </a:lvl9pPr>
          </a:lstStyle>
          <a:p>
            <a:endParaRPr/>
          </a:p>
        </p:txBody>
      </p:sp>
      <p:grpSp>
        <p:nvGrpSpPr>
          <p:cNvPr id="769" name="Google Shape;769;p20"/>
          <p:cNvGrpSpPr/>
          <p:nvPr/>
        </p:nvGrpSpPr>
        <p:grpSpPr>
          <a:xfrm>
            <a:off x="143408" y="4957996"/>
            <a:ext cx="905534" cy="231550"/>
            <a:chOff x="6429175" y="4902725"/>
            <a:chExt cx="986850" cy="296100"/>
          </a:xfrm>
        </p:grpSpPr>
        <p:cxnSp>
          <p:nvCxnSpPr>
            <p:cNvPr id="770" name="Google Shape;770;p20"/>
            <p:cNvCxnSpPr/>
            <p:nvPr/>
          </p:nvCxnSpPr>
          <p:spPr>
            <a:xfrm>
              <a:off x="64291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71" name="Google Shape;771;p20"/>
            <p:cNvCxnSpPr/>
            <p:nvPr/>
          </p:nvCxnSpPr>
          <p:spPr>
            <a:xfrm>
              <a:off x="64582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72" name="Google Shape;772;p20"/>
            <p:cNvCxnSpPr/>
            <p:nvPr/>
          </p:nvCxnSpPr>
          <p:spPr>
            <a:xfrm>
              <a:off x="64872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73" name="Google Shape;773;p20"/>
            <p:cNvCxnSpPr/>
            <p:nvPr/>
          </p:nvCxnSpPr>
          <p:spPr>
            <a:xfrm>
              <a:off x="65162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74" name="Google Shape;774;p20"/>
            <p:cNvCxnSpPr/>
            <p:nvPr/>
          </p:nvCxnSpPr>
          <p:spPr>
            <a:xfrm>
              <a:off x="654527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775" name="Google Shape;775;p20"/>
            <p:cNvCxnSpPr/>
            <p:nvPr/>
          </p:nvCxnSpPr>
          <p:spPr>
            <a:xfrm>
              <a:off x="65743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76" name="Google Shape;776;p20"/>
            <p:cNvCxnSpPr/>
            <p:nvPr/>
          </p:nvCxnSpPr>
          <p:spPr>
            <a:xfrm>
              <a:off x="66033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77" name="Google Shape;777;p20"/>
            <p:cNvCxnSpPr/>
            <p:nvPr/>
          </p:nvCxnSpPr>
          <p:spPr>
            <a:xfrm>
              <a:off x="66323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78" name="Google Shape;778;p20"/>
            <p:cNvCxnSpPr/>
            <p:nvPr/>
          </p:nvCxnSpPr>
          <p:spPr>
            <a:xfrm>
              <a:off x="6649767"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79" name="Google Shape;779;p20"/>
            <p:cNvCxnSpPr/>
            <p:nvPr/>
          </p:nvCxnSpPr>
          <p:spPr>
            <a:xfrm>
              <a:off x="66904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80" name="Google Shape;780;p20"/>
            <p:cNvCxnSpPr/>
            <p:nvPr/>
          </p:nvCxnSpPr>
          <p:spPr>
            <a:xfrm>
              <a:off x="67194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81" name="Google Shape;781;p20"/>
            <p:cNvCxnSpPr/>
            <p:nvPr/>
          </p:nvCxnSpPr>
          <p:spPr>
            <a:xfrm>
              <a:off x="67484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82" name="Google Shape;782;p20"/>
            <p:cNvCxnSpPr/>
            <p:nvPr/>
          </p:nvCxnSpPr>
          <p:spPr>
            <a:xfrm>
              <a:off x="677747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783" name="Google Shape;783;p20"/>
            <p:cNvCxnSpPr/>
            <p:nvPr/>
          </p:nvCxnSpPr>
          <p:spPr>
            <a:xfrm>
              <a:off x="6806500"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784" name="Google Shape;784;p20"/>
            <p:cNvCxnSpPr/>
            <p:nvPr/>
          </p:nvCxnSpPr>
          <p:spPr>
            <a:xfrm>
              <a:off x="683552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785" name="Google Shape;785;p20"/>
            <p:cNvCxnSpPr/>
            <p:nvPr/>
          </p:nvCxnSpPr>
          <p:spPr>
            <a:xfrm>
              <a:off x="6858746"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786" name="Google Shape;786;p20"/>
            <p:cNvCxnSpPr/>
            <p:nvPr/>
          </p:nvCxnSpPr>
          <p:spPr>
            <a:xfrm>
              <a:off x="68935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87" name="Google Shape;787;p20"/>
            <p:cNvCxnSpPr/>
            <p:nvPr/>
          </p:nvCxnSpPr>
          <p:spPr>
            <a:xfrm>
              <a:off x="69226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88" name="Google Shape;788;p20"/>
            <p:cNvCxnSpPr/>
            <p:nvPr/>
          </p:nvCxnSpPr>
          <p:spPr>
            <a:xfrm>
              <a:off x="694582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89" name="Google Shape;789;p20"/>
            <p:cNvCxnSpPr/>
            <p:nvPr/>
          </p:nvCxnSpPr>
          <p:spPr>
            <a:xfrm>
              <a:off x="69806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90" name="Google Shape;790;p20"/>
            <p:cNvCxnSpPr/>
            <p:nvPr/>
          </p:nvCxnSpPr>
          <p:spPr>
            <a:xfrm>
              <a:off x="700387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91" name="Google Shape;791;p20"/>
            <p:cNvCxnSpPr/>
            <p:nvPr/>
          </p:nvCxnSpPr>
          <p:spPr>
            <a:xfrm>
              <a:off x="70387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92" name="Google Shape;792;p20"/>
            <p:cNvCxnSpPr/>
            <p:nvPr/>
          </p:nvCxnSpPr>
          <p:spPr>
            <a:xfrm>
              <a:off x="706772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793" name="Google Shape;793;p20"/>
            <p:cNvCxnSpPr/>
            <p:nvPr/>
          </p:nvCxnSpPr>
          <p:spPr>
            <a:xfrm>
              <a:off x="70967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94" name="Google Shape;794;p20"/>
            <p:cNvCxnSpPr/>
            <p:nvPr/>
          </p:nvCxnSpPr>
          <p:spPr>
            <a:xfrm>
              <a:off x="71257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95" name="Google Shape;795;p20"/>
            <p:cNvCxnSpPr/>
            <p:nvPr/>
          </p:nvCxnSpPr>
          <p:spPr>
            <a:xfrm>
              <a:off x="71548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96" name="Google Shape;796;p20"/>
            <p:cNvCxnSpPr/>
            <p:nvPr/>
          </p:nvCxnSpPr>
          <p:spPr>
            <a:xfrm>
              <a:off x="71838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97" name="Google Shape;797;p20"/>
            <p:cNvCxnSpPr/>
            <p:nvPr/>
          </p:nvCxnSpPr>
          <p:spPr>
            <a:xfrm>
              <a:off x="7201242"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98" name="Google Shape;798;p20"/>
            <p:cNvCxnSpPr/>
            <p:nvPr/>
          </p:nvCxnSpPr>
          <p:spPr>
            <a:xfrm>
              <a:off x="72418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799" name="Google Shape;799;p20"/>
            <p:cNvCxnSpPr/>
            <p:nvPr/>
          </p:nvCxnSpPr>
          <p:spPr>
            <a:xfrm>
              <a:off x="72709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00" name="Google Shape;800;p20"/>
            <p:cNvCxnSpPr/>
            <p:nvPr/>
          </p:nvCxnSpPr>
          <p:spPr>
            <a:xfrm>
              <a:off x="72999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01" name="Google Shape;801;p20"/>
            <p:cNvCxnSpPr/>
            <p:nvPr/>
          </p:nvCxnSpPr>
          <p:spPr>
            <a:xfrm>
              <a:off x="73289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02" name="Google Shape;802;p20"/>
            <p:cNvCxnSpPr/>
            <p:nvPr/>
          </p:nvCxnSpPr>
          <p:spPr>
            <a:xfrm>
              <a:off x="73579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03" name="Google Shape;803;p20"/>
            <p:cNvCxnSpPr/>
            <p:nvPr/>
          </p:nvCxnSpPr>
          <p:spPr>
            <a:xfrm>
              <a:off x="7387000" y="4902725"/>
              <a:ext cx="0" cy="296100"/>
            </a:xfrm>
            <a:prstGeom prst="straightConnector1">
              <a:avLst/>
            </a:prstGeom>
            <a:noFill/>
            <a:ln w="76200" cap="flat" cmpd="sng">
              <a:solidFill>
                <a:schemeClr val="lt1"/>
              </a:solidFill>
              <a:prstDash val="solid"/>
              <a:round/>
              <a:headEnd type="none" w="med" len="med"/>
              <a:tailEnd type="none" w="med" len="med"/>
            </a:ln>
          </p:spPr>
        </p:cxnSp>
        <p:cxnSp>
          <p:nvCxnSpPr>
            <p:cNvPr id="804" name="Google Shape;804;p20"/>
            <p:cNvCxnSpPr/>
            <p:nvPr/>
          </p:nvCxnSpPr>
          <p:spPr>
            <a:xfrm>
              <a:off x="7416025" y="4902725"/>
              <a:ext cx="0" cy="296100"/>
            </a:xfrm>
            <a:prstGeom prst="straightConnector1">
              <a:avLst/>
            </a:prstGeom>
            <a:noFill/>
            <a:ln w="9525" cap="flat" cmpd="sng">
              <a:solidFill>
                <a:schemeClr val="lt1"/>
              </a:solidFill>
              <a:prstDash val="solid"/>
              <a:round/>
              <a:headEnd type="none" w="med" len="med"/>
              <a:tailEnd type="none" w="med" len="med"/>
            </a:ln>
          </p:spPr>
        </p:cxnSp>
      </p:grpSp>
      <p:sp>
        <p:nvSpPr>
          <p:cNvPr id="805" name="Google Shape;805;p20"/>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806"/>
        <p:cNvGrpSpPr/>
        <p:nvPr/>
      </p:nvGrpSpPr>
      <p:grpSpPr>
        <a:xfrm>
          <a:off x="0" y="0"/>
          <a:ext cx="0" cy="0"/>
          <a:chOff x="0" y="0"/>
          <a:chExt cx="0" cy="0"/>
        </a:xfrm>
      </p:grpSpPr>
      <p:sp>
        <p:nvSpPr>
          <p:cNvPr id="807" name="Google Shape;807;p21"/>
          <p:cNvSpPr txBox="1">
            <a:spLocks noGrp="1"/>
          </p:cNvSpPr>
          <p:nvPr>
            <p:ph type="title"/>
          </p:nvPr>
        </p:nvSpPr>
        <p:spPr>
          <a:xfrm>
            <a:off x="719675" y="571500"/>
            <a:ext cx="6261000" cy="48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8" name="Google Shape;808;p21"/>
          <p:cNvSpPr txBox="1">
            <a:spLocks noGrp="1"/>
          </p:cNvSpPr>
          <p:nvPr>
            <p:ph type="body" idx="1"/>
          </p:nvPr>
        </p:nvSpPr>
        <p:spPr>
          <a:xfrm>
            <a:off x="719675" y="2186275"/>
            <a:ext cx="6261000" cy="2021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grpSp>
        <p:nvGrpSpPr>
          <p:cNvPr id="809" name="Google Shape;809;p21"/>
          <p:cNvGrpSpPr/>
          <p:nvPr/>
        </p:nvGrpSpPr>
        <p:grpSpPr>
          <a:xfrm>
            <a:off x="143408" y="4957996"/>
            <a:ext cx="905534" cy="231550"/>
            <a:chOff x="6429175" y="4902725"/>
            <a:chExt cx="986850" cy="296100"/>
          </a:xfrm>
        </p:grpSpPr>
        <p:cxnSp>
          <p:nvCxnSpPr>
            <p:cNvPr id="810" name="Google Shape;810;p21"/>
            <p:cNvCxnSpPr/>
            <p:nvPr/>
          </p:nvCxnSpPr>
          <p:spPr>
            <a:xfrm>
              <a:off x="64291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11" name="Google Shape;811;p21"/>
            <p:cNvCxnSpPr/>
            <p:nvPr/>
          </p:nvCxnSpPr>
          <p:spPr>
            <a:xfrm>
              <a:off x="64582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12" name="Google Shape;812;p21"/>
            <p:cNvCxnSpPr/>
            <p:nvPr/>
          </p:nvCxnSpPr>
          <p:spPr>
            <a:xfrm>
              <a:off x="64872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13" name="Google Shape;813;p21"/>
            <p:cNvCxnSpPr/>
            <p:nvPr/>
          </p:nvCxnSpPr>
          <p:spPr>
            <a:xfrm>
              <a:off x="65162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14" name="Google Shape;814;p21"/>
            <p:cNvCxnSpPr/>
            <p:nvPr/>
          </p:nvCxnSpPr>
          <p:spPr>
            <a:xfrm>
              <a:off x="654527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815" name="Google Shape;815;p21"/>
            <p:cNvCxnSpPr/>
            <p:nvPr/>
          </p:nvCxnSpPr>
          <p:spPr>
            <a:xfrm>
              <a:off x="65743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16" name="Google Shape;816;p21"/>
            <p:cNvCxnSpPr/>
            <p:nvPr/>
          </p:nvCxnSpPr>
          <p:spPr>
            <a:xfrm>
              <a:off x="66033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17" name="Google Shape;817;p21"/>
            <p:cNvCxnSpPr/>
            <p:nvPr/>
          </p:nvCxnSpPr>
          <p:spPr>
            <a:xfrm>
              <a:off x="66323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18" name="Google Shape;818;p21"/>
            <p:cNvCxnSpPr/>
            <p:nvPr/>
          </p:nvCxnSpPr>
          <p:spPr>
            <a:xfrm>
              <a:off x="6649767"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19" name="Google Shape;819;p21"/>
            <p:cNvCxnSpPr/>
            <p:nvPr/>
          </p:nvCxnSpPr>
          <p:spPr>
            <a:xfrm>
              <a:off x="66904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20" name="Google Shape;820;p21"/>
            <p:cNvCxnSpPr/>
            <p:nvPr/>
          </p:nvCxnSpPr>
          <p:spPr>
            <a:xfrm>
              <a:off x="67194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21" name="Google Shape;821;p21"/>
            <p:cNvCxnSpPr/>
            <p:nvPr/>
          </p:nvCxnSpPr>
          <p:spPr>
            <a:xfrm>
              <a:off x="67484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22" name="Google Shape;822;p21"/>
            <p:cNvCxnSpPr/>
            <p:nvPr/>
          </p:nvCxnSpPr>
          <p:spPr>
            <a:xfrm>
              <a:off x="677747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823" name="Google Shape;823;p21"/>
            <p:cNvCxnSpPr/>
            <p:nvPr/>
          </p:nvCxnSpPr>
          <p:spPr>
            <a:xfrm>
              <a:off x="6806500"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824" name="Google Shape;824;p21"/>
            <p:cNvCxnSpPr/>
            <p:nvPr/>
          </p:nvCxnSpPr>
          <p:spPr>
            <a:xfrm>
              <a:off x="683552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825" name="Google Shape;825;p21"/>
            <p:cNvCxnSpPr/>
            <p:nvPr/>
          </p:nvCxnSpPr>
          <p:spPr>
            <a:xfrm>
              <a:off x="6858746"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826" name="Google Shape;826;p21"/>
            <p:cNvCxnSpPr/>
            <p:nvPr/>
          </p:nvCxnSpPr>
          <p:spPr>
            <a:xfrm>
              <a:off x="68935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27" name="Google Shape;827;p21"/>
            <p:cNvCxnSpPr/>
            <p:nvPr/>
          </p:nvCxnSpPr>
          <p:spPr>
            <a:xfrm>
              <a:off x="69226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28" name="Google Shape;828;p21"/>
            <p:cNvCxnSpPr/>
            <p:nvPr/>
          </p:nvCxnSpPr>
          <p:spPr>
            <a:xfrm>
              <a:off x="694582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29" name="Google Shape;829;p21"/>
            <p:cNvCxnSpPr/>
            <p:nvPr/>
          </p:nvCxnSpPr>
          <p:spPr>
            <a:xfrm>
              <a:off x="69806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30" name="Google Shape;830;p21"/>
            <p:cNvCxnSpPr/>
            <p:nvPr/>
          </p:nvCxnSpPr>
          <p:spPr>
            <a:xfrm>
              <a:off x="700387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31" name="Google Shape;831;p21"/>
            <p:cNvCxnSpPr/>
            <p:nvPr/>
          </p:nvCxnSpPr>
          <p:spPr>
            <a:xfrm>
              <a:off x="70387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32" name="Google Shape;832;p21"/>
            <p:cNvCxnSpPr/>
            <p:nvPr/>
          </p:nvCxnSpPr>
          <p:spPr>
            <a:xfrm>
              <a:off x="706772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833" name="Google Shape;833;p21"/>
            <p:cNvCxnSpPr/>
            <p:nvPr/>
          </p:nvCxnSpPr>
          <p:spPr>
            <a:xfrm>
              <a:off x="70967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34" name="Google Shape;834;p21"/>
            <p:cNvCxnSpPr/>
            <p:nvPr/>
          </p:nvCxnSpPr>
          <p:spPr>
            <a:xfrm>
              <a:off x="71257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35" name="Google Shape;835;p21"/>
            <p:cNvCxnSpPr/>
            <p:nvPr/>
          </p:nvCxnSpPr>
          <p:spPr>
            <a:xfrm>
              <a:off x="71548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36" name="Google Shape;836;p21"/>
            <p:cNvCxnSpPr/>
            <p:nvPr/>
          </p:nvCxnSpPr>
          <p:spPr>
            <a:xfrm>
              <a:off x="71838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37" name="Google Shape;837;p21"/>
            <p:cNvCxnSpPr/>
            <p:nvPr/>
          </p:nvCxnSpPr>
          <p:spPr>
            <a:xfrm>
              <a:off x="7201242"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38" name="Google Shape;838;p21"/>
            <p:cNvCxnSpPr/>
            <p:nvPr/>
          </p:nvCxnSpPr>
          <p:spPr>
            <a:xfrm>
              <a:off x="72418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39" name="Google Shape;839;p21"/>
            <p:cNvCxnSpPr/>
            <p:nvPr/>
          </p:nvCxnSpPr>
          <p:spPr>
            <a:xfrm>
              <a:off x="72709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40" name="Google Shape;840;p21"/>
            <p:cNvCxnSpPr/>
            <p:nvPr/>
          </p:nvCxnSpPr>
          <p:spPr>
            <a:xfrm>
              <a:off x="72999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41" name="Google Shape;841;p21"/>
            <p:cNvCxnSpPr/>
            <p:nvPr/>
          </p:nvCxnSpPr>
          <p:spPr>
            <a:xfrm>
              <a:off x="73289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42" name="Google Shape;842;p21"/>
            <p:cNvCxnSpPr/>
            <p:nvPr/>
          </p:nvCxnSpPr>
          <p:spPr>
            <a:xfrm>
              <a:off x="73579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43" name="Google Shape;843;p21"/>
            <p:cNvCxnSpPr/>
            <p:nvPr/>
          </p:nvCxnSpPr>
          <p:spPr>
            <a:xfrm>
              <a:off x="7387000" y="4902725"/>
              <a:ext cx="0" cy="296100"/>
            </a:xfrm>
            <a:prstGeom prst="straightConnector1">
              <a:avLst/>
            </a:prstGeom>
            <a:noFill/>
            <a:ln w="76200" cap="flat" cmpd="sng">
              <a:solidFill>
                <a:schemeClr val="lt1"/>
              </a:solidFill>
              <a:prstDash val="solid"/>
              <a:round/>
              <a:headEnd type="none" w="med" len="med"/>
              <a:tailEnd type="none" w="med" len="med"/>
            </a:ln>
          </p:spPr>
        </p:cxnSp>
        <p:cxnSp>
          <p:nvCxnSpPr>
            <p:cNvPr id="844" name="Google Shape;844;p21"/>
            <p:cNvCxnSpPr/>
            <p:nvPr/>
          </p:nvCxnSpPr>
          <p:spPr>
            <a:xfrm>
              <a:off x="7416025" y="4902725"/>
              <a:ext cx="0" cy="29610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_1_1">
    <p:spTree>
      <p:nvGrpSpPr>
        <p:cNvPr id="1" name="Shape 845"/>
        <p:cNvGrpSpPr/>
        <p:nvPr/>
      </p:nvGrpSpPr>
      <p:grpSpPr>
        <a:xfrm>
          <a:off x="0" y="0"/>
          <a:ext cx="0" cy="0"/>
          <a:chOff x="0" y="0"/>
          <a:chExt cx="0" cy="0"/>
        </a:xfrm>
      </p:grpSpPr>
      <p:sp>
        <p:nvSpPr>
          <p:cNvPr id="846" name="Google Shape;846;p22"/>
          <p:cNvSpPr txBox="1">
            <a:spLocks noGrp="1"/>
          </p:cNvSpPr>
          <p:nvPr>
            <p:ph type="body" idx="1"/>
          </p:nvPr>
        </p:nvSpPr>
        <p:spPr>
          <a:xfrm>
            <a:off x="579350" y="1193825"/>
            <a:ext cx="5213100" cy="35388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grpSp>
        <p:nvGrpSpPr>
          <p:cNvPr id="847" name="Google Shape;847;p22"/>
          <p:cNvGrpSpPr/>
          <p:nvPr/>
        </p:nvGrpSpPr>
        <p:grpSpPr>
          <a:xfrm>
            <a:off x="144493" y="134979"/>
            <a:ext cx="905534" cy="231550"/>
            <a:chOff x="6429175" y="4902725"/>
            <a:chExt cx="986850" cy="296100"/>
          </a:xfrm>
        </p:grpSpPr>
        <p:cxnSp>
          <p:nvCxnSpPr>
            <p:cNvPr id="848" name="Google Shape;848;p22"/>
            <p:cNvCxnSpPr/>
            <p:nvPr/>
          </p:nvCxnSpPr>
          <p:spPr>
            <a:xfrm>
              <a:off x="64291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49" name="Google Shape;849;p22"/>
            <p:cNvCxnSpPr/>
            <p:nvPr/>
          </p:nvCxnSpPr>
          <p:spPr>
            <a:xfrm>
              <a:off x="64582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50" name="Google Shape;850;p22"/>
            <p:cNvCxnSpPr/>
            <p:nvPr/>
          </p:nvCxnSpPr>
          <p:spPr>
            <a:xfrm>
              <a:off x="64872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51" name="Google Shape;851;p22"/>
            <p:cNvCxnSpPr/>
            <p:nvPr/>
          </p:nvCxnSpPr>
          <p:spPr>
            <a:xfrm>
              <a:off x="65162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52" name="Google Shape;852;p22"/>
            <p:cNvCxnSpPr/>
            <p:nvPr/>
          </p:nvCxnSpPr>
          <p:spPr>
            <a:xfrm>
              <a:off x="654527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853" name="Google Shape;853;p22"/>
            <p:cNvCxnSpPr/>
            <p:nvPr/>
          </p:nvCxnSpPr>
          <p:spPr>
            <a:xfrm>
              <a:off x="65743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54" name="Google Shape;854;p22"/>
            <p:cNvCxnSpPr/>
            <p:nvPr/>
          </p:nvCxnSpPr>
          <p:spPr>
            <a:xfrm>
              <a:off x="66033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55" name="Google Shape;855;p22"/>
            <p:cNvCxnSpPr/>
            <p:nvPr/>
          </p:nvCxnSpPr>
          <p:spPr>
            <a:xfrm>
              <a:off x="66323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56" name="Google Shape;856;p22"/>
            <p:cNvCxnSpPr/>
            <p:nvPr/>
          </p:nvCxnSpPr>
          <p:spPr>
            <a:xfrm>
              <a:off x="6649767"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57" name="Google Shape;857;p22"/>
            <p:cNvCxnSpPr/>
            <p:nvPr/>
          </p:nvCxnSpPr>
          <p:spPr>
            <a:xfrm>
              <a:off x="66904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58" name="Google Shape;858;p22"/>
            <p:cNvCxnSpPr/>
            <p:nvPr/>
          </p:nvCxnSpPr>
          <p:spPr>
            <a:xfrm>
              <a:off x="67194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59" name="Google Shape;859;p22"/>
            <p:cNvCxnSpPr/>
            <p:nvPr/>
          </p:nvCxnSpPr>
          <p:spPr>
            <a:xfrm>
              <a:off x="67484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60" name="Google Shape;860;p22"/>
            <p:cNvCxnSpPr/>
            <p:nvPr/>
          </p:nvCxnSpPr>
          <p:spPr>
            <a:xfrm>
              <a:off x="677747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861" name="Google Shape;861;p22"/>
            <p:cNvCxnSpPr/>
            <p:nvPr/>
          </p:nvCxnSpPr>
          <p:spPr>
            <a:xfrm>
              <a:off x="6806500"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862" name="Google Shape;862;p22"/>
            <p:cNvCxnSpPr/>
            <p:nvPr/>
          </p:nvCxnSpPr>
          <p:spPr>
            <a:xfrm>
              <a:off x="683552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863" name="Google Shape;863;p22"/>
            <p:cNvCxnSpPr/>
            <p:nvPr/>
          </p:nvCxnSpPr>
          <p:spPr>
            <a:xfrm>
              <a:off x="6858746"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864" name="Google Shape;864;p22"/>
            <p:cNvCxnSpPr/>
            <p:nvPr/>
          </p:nvCxnSpPr>
          <p:spPr>
            <a:xfrm>
              <a:off x="68935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65" name="Google Shape;865;p22"/>
            <p:cNvCxnSpPr/>
            <p:nvPr/>
          </p:nvCxnSpPr>
          <p:spPr>
            <a:xfrm>
              <a:off x="69226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66" name="Google Shape;866;p22"/>
            <p:cNvCxnSpPr/>
            <p:nvPr/>
          </p:nvCxnSpPr>
          <p:spPr>
            <a:xfrm>
              <a:off x="694582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67" name="Google Shape;867;p22"/>
            <p:cNvCxnSpPr/>
            <p:nvPr/>
          </p:nvCxnSpPr>
          <p:spPr>
            <a:xfrm>
              <a:off x="69806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68" name="Google Shape;868;p22"/>
            <p:cNvCxnSpPr/>
            <p:nvPr/>
          </p:nvCxnSpPr>
          <p:spPr>
            <a:xfrm>
              <a:off x="700387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69" name="Google Shape;869;p22"/>
            <p:cNvCxnSpPr/>
            <p:nvPr/>
          </p:nvCxnSpPr>
          <p:spPr>
            <a:xfrm>
              <a:off x="70387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70" name="Google Shape;870;p22"/>
            <p:cNvCxnSpPr/>
            <p:nvPr/>
          </p:nvCxnSpPr>
          <p:spPr>
            <a:xfrm>
              <a:off x="706772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871" name="Google Shape;871;p22"/>
            <p:cNvCxnSpPr/>
            <p:nvPr/>
          </p:nvCxnSpPr>
          <p:spPr>
            <a:xfrm>
              <a:off x="70967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72" name="Google Shape;872;p22"/>
            <p:cNvCxnSpPr/>
            <p:nvPr/>
          </p:nvCxnSpPr>
          <p:spPr>
            <a:xfrm>
              <a:off x="71257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73" name="Google Shape;873;p22"/>
            <p:cNvCxnSpPr/>
            <p:nvPr/>
          </p:nvCxnSpPr>
          <p:spPr>
            <a:xfrm>
              <a:off x="71548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74" name="Google Shape;874;p22"/>
            <p:cNvCxnSpPr/>
            <p:nvPr/>
          </p:nvCxnSpPr>
          <p:spPr>
            <a:xfrm>
              <a:off x="71838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75" name="Google Shape;875;p22"/>
            <p:cNvCxnSpPr/>
            <p:nvPr/>
          </p:nvCxnSpPr>
          <p:spPr>
            <a:xfrm>
              <a:off x="7201242"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76" name="Google Shape;876;p22"/>
            <p:cNvCxnSpPr/>
            <p:nvPr/>
          </p:nvCxnSpPr>
          <p:spPr>
            <a:xfrm>
              <a:off x="72418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77" name="Google Shape;877;p22"/>
            <p:cNvCxnSpPr/>
            <p:nvPr/>
          </p:nvCxnSpPr>
          <p:spPr>
            <a:xfrm>
              <a:off x="72709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78" name="Google Shape;878;p22"/>
            <p:cNvCxnSpPr/>
            <p:nvPr/>
          </p:nvCxnSpPr>
          <p:spPr>
            <a:xfrm>
              <a:off x="72999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79" name="Google Shape;879;p22"/>
            <p:cNvCxnSpPr/>
            <p:nvPr/>
          </p:nvCxnSpPr>
          <p:spPr>
            <a:xfrm>
              <a:off x="73289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80" name="Google Shape;880;p22"/>
            <p:cNvCxnSpPr/>
            <p:nvPr/>
          </p:nvCxnSpPr>
          <p:spPr>
            <a:xfrm>
              <a:off x="73579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81" name="Google Shape;881;p22"/>
            <p:cNvCxnSpPr/>
            <p:nvPr/>
          </p:nvCxnSpPr>
          <p:spPr>
            <a:xfrm>
              <a:off x="7387000" y="4902725"/>
              <a:ext cx="0" cy="296100"/>
            </a:xfrm>
            <a:prstGeom prst="straightConnector1">
              <a:avLst/>
            </a:prstGeom>
            <a:noFill/>
            <a:ln w="76200" cap="flat" cmpd="sng">
              <a:solidFill>
                <a:schemeClr val="lt1"/>
              </a:solidFill>
              <a:prstDash val="solid"/>
              <a:round/>
              <a:headEnd type="none" w="med" len="med"/>
              <a:tailEnd type="none" w="med" len="med"/>
            </a:ln>
          </p:spPr>
        </p:cxnSp>
        <p:cxnSp>
          <p:nvCxnSpPr>
            <p:cNvPr id="882" name="Google Shape;882;p22"/>
            <p:cNvCxnSpPr/>
            <p:nvPr/>
          </p:nvCxnSpPr>
          <p:spPr>
            <a:xfrm>
              <a:off x="7416025" y="4902725"/>
              <a:ext cx="0" cy="296100"/>
            </a:xfrm>
            <a:prstGeom prst="straightConnector1">
              <a:avLst/>
            </a:prstGeom>
            <a:noFill/>
            <a:ln w="9525" cap="flat" cmpd="sng">
              <a:solidFill>
                <a:schemeClr val="lt1"/>
              </a:solidFill>
              <a:prstDash val="solid"/>
              <a:round/>
              <a:headEnd type="none" w="med" len="med"/>
              <a:tailEnd type="none" w="med" len="med"/>
            </a:ln>
          </p:spPr>
        </p:cxnSp>
      </p:grpSp>
      <p:sp>
        <p:nvSpPr>
          <p:cNvPr id="883" name="Google Shape;883;p22"/>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p:cSld name="CUSTOM_5">
    <p:spTree>
      <p:nvGrpSpPr>
        <p:cNvPr id="1" name="Shape 884"/>
        <p:cNvGrpSpPr/>
        <p:nvPr/>
      </p:nvGrpSpPr>
      <p:grpSpPr>
        <a:xfrm>
          <a:off x="0" y="0"/>
          <a:ext cx="0" cy="0"/>
          <a:chOff x="0" y="0"/>
          <a:chExt cx="0" cy="0"/>
        </a:xfrm>
      </p:grpSpPr>
      <p:sp>
        <p:nvSpPr>
          <p:cNvPr id="885" name="Google Shape;885;p23"/>
          <p:cNvSpPr txBox="1">
            <a:spLocks noGrp="1"/>
          </p:cNvSpPr>
          <p:nvPr>
            <p:ph type="subTitle" idx="1"/>
          </p:nvPr>
        </p:nvSpPr>
        <p:spPr>
          <a:xfrm>
            <a:off x="3931525" y="2880817"/>
            <a:ext cx="2908800" cy="83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6" name="Google Shape;886;p23"/>
          <p:cNvSpPr txBox="1">
            <a:spLocks noGrp="1"/>
          </p:cNvSpPr>
          <p:nvPr>
            <p:ph type="subTitle" idx="2"/>
          </p:nvPr>
        </p:nvSpPr>
        <p:spPr>
          <a:xfrm>
            <a:off x="3931525" y="2545375"/>
            <a:ext cx="2908800" cy="47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2000" b="1">
                <a:latin typeface="Jost"/>
                <a:ea typeface="Jost"/>
                <a:cs typeface="Jost"/>
                <a:sym typeface="Jost"/>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7" name="Google Shape;887;p23"/>
          <p:cNvSpPr txBox="1">
            <a:spLocks noGrp="1"/>
          </p:cNvSpPr>
          <p:nvPr>
            <p:ph type="subTitle" idx="3"/>
          </p:nvPr>
        </p:nvSpPr>
        <p:spPr>
          <a:xfrm>
            <a:off x="719675" y="2880817"/>
            <a:ext cx="2908800" cy="83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8" name="Google Shape;888;p23"/>
          <p:cNvSpPr txBox="1">
            <a:spLocks noGrp="1"/>
          </p:cNvSpPr>
          <p:nvPr>
            <p:ph type="subTitle" idx="4"/>
          </p:nvPr>
        </p:nvSpPr>
        <p:spPr>
          <a:xfrm>
            <a:off x="719675" y="2545375"/>
            <a:ext cx="2908800" cy="47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2000" b="1">
                <a:latin typeface="Jost"/>
                <a:ea typeface="Jost"/>
                <a:cs typeface="Jost"/>
                <a:sym typeface="Jost"/>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889" name="Google Shape;889;p23"/>
          <p:cNvGrpSpPr/>
          <p:nvPr/>
        </p:nvGrpSpPr>
        <p:grpSpPr>
          <a:xfrm>
            <a:off x="6498496" y="4957996"/>
            <a:ext cx="905534" cy="231550"/>
            <a:chOff x="6429175" y="4902725"/>
            <a:chExt cx="986850" cy="296100"/>
          </a:xfrm>
        </p:grpSpPr>
        <p:cxnSp>
          <p:nvCxnSpPr>
            <p:cNvPr id="890" name="Google Shape;890;p23"/>
            <p:cNvCxnSpPr/>
            <p:nvPr/>
          </p:nvCxnSpPr>
          <p:spPr>
            <a:xfrm>
              <a:off x="64291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91" name="Google Shape;891;p23"/>
            <p:cNvCxnSpPr/>
            <p:nvPr/>
          </p:nvCxnSpPr>
          <p:spPr>
            <a:xfrm>
              <a:off x="64582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92" name="Google Shape;892;p23"/>
            <p:cNvCxnSpPr/>
            <p:nvPr/>
          </p:nvCxnSpPr>
          <p:spPr>
            <a:xfrm>
              <a:off x="64872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93" name="Google Shape;893;p23"/>
            <p:cNvCxnSpPr/>
            <p:nvPr/>
          </p:nvCxnSpPr>
          <p:spPr>
            <a:xfrm>
              <a:off x="65162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94" name="Google Shape;894;p23"/>
            <p:cNvCxnSpPr/>
            <p:nvPr/>
          </p:nvCxnSpPr>
          <p:spPr>
            <a:xfrm>
              <a:off x="654527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895" name="Google Shape;895;p23"/>
            <p:cNvCxnSpPr/>
            <p:nvPr/>
          </p:nvCxnSpPr>
          <p:spPr>
            <a:xfrm>
              <a:off x="65743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96" name="Google Shape;896;p23"/>
            <p:cNvCxnSpPr/>
            <p:nvPr/>
          </p:nvCxnSpPr>
          <p:spPr>
            <a:xfrm>
              <a:off x="66033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97" name="Google Shape;897;p23"/>
            <p:cNvCxnSpPr/>
            <p:nvPr/>
          </p:nvCxnSpPr>
          <p:spPr>
            <a:xfrm>
              <a:off x="66323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98" name="Google Shape;898;p23"/>
            <p:cNvCxnSpPr/>
            <p:nvPr/>
          </p:nvCxnSpPr>
          <p:spPr>
            <a:xfrm>
              <a:off x="6649767"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99" name="Google Shape;899;p23"/>
            <p:cNvCxnSpPr/>
            <p:nvPr/>
          </p:nvCxnSpPr>
          <p:spPr>
            <a:xfrm>
              <a:off x="66904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00" name="Google Shape;900;p23"/>
            <p:cNvCxnSpPr/>
            <p:nvPr/>
          </p:nvCxnSpPr>
          <p:spPr>
            <a:xfrm>
              <a:off x="67194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01" name="Google Shape;901;p23"/>
            <p:cNvCxnSpPr/>
            <p:nvPr/>
          </p:nvCxnSpPr>
          <p:spPr>
            <a:xfrm>
              <a:off x="67484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02" name="Google Shape;902;p23"/>
            <p:cNvCxnSpPr/>
            <p:nvPr/>
          </p:nvCxnSpPr>
          <p:spPr>
            <a:xfrm>
              <a:off x="677747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903" name="Google Shape;903;p23"/>
            <p:cNvCxnSpPr/>
            <p:nvPr/>
          </p:nvCxnSpPr>
          <p:spPr>
            <a:xfrm>
              <a:off x="6806500"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904" name="Google Shape;904;p23"/>
            <p:cNvCxnSpPr/>
            <p:nvPr/>
          </p:nvCxnSpPr>
          <p:spPr>
            <a:xfrm>
              <a:off x="683552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905" name="Google Shape;905;p23"/>
            <p:cNvCxnSpPr/>
            <p:nvPr/>
          </p:nvCxnSpPr>
          <p:spPr>
            <a:xfrm>
              <a:off x="6858746"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906" name="Google Shape;906;p23"/>
            <p:cNvCxnSpPr/>
            <p:nvPr/>
          </p:nvCxnSpPr>
          <p:spPr>
            <a:xfrm>
              <a:off x="68935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07" name="Google Shape;907;p23"/>
            <p:cNvCxnSpPr/>
            <p:nvPr/>
          </p:nvCxnSpPr>
          <p:spPr>
            <a:xfrm>
              <a:off x="69226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08" name="Google Shape;908;p23"/>
            <p:cNvCxnSpPr/>
            <p:nvPr/>
          </p:nvCxnSpPr>
          <p:spPr>
            <a:xfrm>
              <a:off x="694582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09" name="Google Shape;909;p23"/>
            <p:cNvCxnSpPr/>
            <p:nvPr/>
          </p:nvCxnSpPr>
          <p:spPr>
            <a:xfrm>
              <a:off x="69806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10" name="Google Shape;910;p23"/>
            <p:cNvCxnSpPr/>
            <p:nvPr/>
          </p:nvCxnSpPr>
          <p:spPr>
            <a:xfrm>
              <a:off x="700387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11" name="Google Shape;911;p23"/>
            <p:cNvCxnSpPr/>
            <p:nvPr/>
          </p:nvCxnSpPr>
          <p:spPr>
            <a:xfrm>
              <a:off x="70387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12" name="Google Shape;912;p23"/>
            <p:cNvCxnSpPr/>
            <p:nvPr/>
          </p:nvCxnSpPr>
          <p:spPr>
            <a:xfrm>
              <a:off x="706772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913" name="Google Shape;913;p23"/>
            <p:cNvCxnSpPr/>
            <p:nvPr/>
          </p:nvCxnSpPr>
          <p:spPr>
            <a:xfrm>
              <a:off x="70967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14" name="Google Shape;914;p23"/>
            <p:cNvCxnSpPr/>
            <p:nvPr/>
          </p:nvCxnSpPr>
          <p:spPr>
            <a:xfrm>
              <a:off x="71257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15" name="Google Shape;915;p23"/>
            <p:cNvCxnSpPr/>
            <p:nvPr/>
          </p:nvCxnSpPr>
          <p:spPr>
            <a:xfrm>
              <a:off x="71548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16" name="Google Shape;916;p23"/>
            <p:cNvCxnSpPr/>
            <p:nvPr/>
          </p:nvCxnSpPr>
          <p:spPr>
            <a:xfrm>
              <a:off x="71838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17" name="Google Shape;917;p23"/>
            <p:cNvCxnSpPr/>
            <p:nvPr/>
          </p:nvCxnSpPr>
          <p:spPr>
            <a:xfrm>
              <a:off x="7201242"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18" name="Google Shape;918;p23"/>
            <p:cNvCxnSpPr/>
            <p:nvPr/>
          </p:nvCxnSpPr>
          <p:spPr>
            <a:xfrm>
              <a:off x="72418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19" name="Google Shape;919;p23"/>
            <p:cNvCxnSpPr/>
            <p:nvPr/>
          </p:nvCxnSpPr>
          <p:spPr>
            <a:xfrm>
              <a:off x="72709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20" name="Google Shape;920;p23"/>
            <p:cNvCxnSpPr/>
            <p:nvPr/>
          </p:nvCxnSpPr>
          <p:spPr>
            <a:xfrm>
              <a:off x="72999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21" name="Google Shape;921;p23"/>
            <p:cNvCxnSpPr/>
            <p:nvPr/>
          </p:nvCxnSpPr>
          <p:spPr>
            <a:xfrm>
              <a:off x="73289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22" name="Google Shape;922;p23"/>
            <p:cNvCxnSpPr/>
            <p:nvPr/>
          </p:nvCxnSpPr>
          <p:spPr>
            <a:xfrm>
              <a:off x="73579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23" name="Google Shape;923;p23"/>
            <p:cNvCxnSpPr/>
            <p:nvPr/>
          </p:nvCxnSpPr>
          <p:spPr>
            <a:xfrm>
              <a:off x="7387000" y="4902725"/>
              <a:ext cx="0" cy="296100"/>
            </a:xfrm>
            <a:prstGeom prst="straightConnector1">
              <a:avLst/>
            </a:prstGeom>
            <a:noFill/>
            <a:ln w="76200" cap="flat" cmpd="sng">
              <a:solidFill>
                <a:schemeClr val="lt1"/>
              </a:solidFill>
              <a:prstDash val="solid"/>
              <a:round/>
              <a:headEnd type="none" w="med" len="med"/>
              <a:tailEnd type="none" w="med" len="med"/>
            </a:ln>
          </p:spPr>
        </p:cxnSp>
        <p:cxnSp>
          <p:nvCxnSpPr>
            <p:cNvPr id="924" name="Google Shape;924;p23"/>
            <p:cNvCxnSpPr/>
            <p:nvPr/>
          </p:nvCxnSpPr>
          <p:spPr>
            <a:xfrm>
              <a:off x="7416025" y="4902725"/>
              <a:ext cx="0" cy="296100"/>
            </a:xfrm>
            <a:prstGeom prst="straightConnector1">
              <a:avLst/>
            </a:prstGeom>
            <a:noFill/>
            <a:ln w="9525" cap="flat" cmpd="sng">
              <a:solidFill>
                <a:schemeClr val="lt1"/>
              </a:solidFill>
              <a:prstDash val="solid"/>
              <a:round/>
              <a:headEnd type="none" w="med" len="med"/>
              <a:tailEnd type="none" w="med" len="med"/>
            </a:ln>
          </p:spPr>
        </p:cxnSp>
      </p:grpSp>
      <p:sp>
        <p:nvSpPr>
          <p:cNvPr id="925" name="Google Shape;925;p23"/>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1128"/>
        <p:cNvGrpSpPr/>
        <p:nvPr/>
      </p:nvGrpSpPr>
      <p:grpSpPr>
        <a:xfrm>
          <a:off x="0" y="0"/>
          <a:ext cx="0" cy="0"/>
          <a:chOff x="0" y="0"/>
          <a:chExt cx="0" cy="0"/>
        </a:xfrm>
      </p:grpSpPr>
      <p:sp>
        <p:nvSpPr>
          <p:cNvPr id="1129" name="Google Shape;1129;p28"/>
          <p:cNvSpPr txBox="1">
            <a:spLocks noGrp="1"/>
          </p:cNvSpPr>
          <p:nvPr>
            <p:ph type="title"/>
          </p:nvPr>
        </p:nvSpPr>
        <p:spPr>
          <a:xfrm>
            <a:off x="1285950" y="832300"/>
            <a:ext cx="4988100" cy="108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0" name="Google Shape;1130;p28"/>
          <p:cNvSpPr txBox="1">
            <a:spLocks noGrp="1"/>
          </p:cNvSpPr>
          <p:nvPr>
            <p:ph type="subTitle" idx="1"/>
          </p:nvPr>
        </p:nvSpPr>
        <p:spPr>
          <a:xfrm>
            <a:off x="938300" y="2683825"/>
            <a:ext cx="2675400" cy="1723800"/>
          </a:xfrm>
          <a:prstGeom prst="rect">
            <a:avLst/>
          </a:prstGeom>
        </p:spPr>
        <p:txBody>
          <a:bodyPr spcFirstLastPara="1" wrap="square" lIns="91425" tIns="91425" rIns="91425" bIns="91425" anchor="t" anchorCtr="0">
            <a:noAutofit/>
          </a:bodyPr>
          <a:lstStyle>
            <a:lvl1pPr lvl="0" algn="r" rtl="0">
              <a:lnSpc>
                <a:spcPct val="100000"/>
              </a:lnSpc>
              <a:spcBef>
                <a:spcPts val="100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1131" name="Google Shape;1131;p28"/>
          <p:cNvGrpSpPr/>
          <p:nvPr/>
        </p:nvGrpSpPr>
        <p:grpSpPr>
          <a:xfrm>
            <a:off x="6502964" y="134979"/>
            <a:ext cx="905534" cy="231550"/>
            <a:chOff x="6429175" y="4902725"/>
            <a:chExt cx="986850" cy="296100"/>
          </a:xfrm>
        </p:grpSpPr>
        <p:cxnSp>
          <p:nvCxnSpPr>
            <p:cNvPr id="1132" name="Google Shape;1132;p28"/>
            <p:cNvCxnSpPr/>
            <p:nvPr/>
          </p:nvCxnSpPr>
          <p:spPr>
            <a:xfrm>
              <a:off x="64291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33" name="Google Shape;1133;p28"/>
            <p:cNvCxnSpPr/>
            <p:nvPr/>
          </p:nvCxnSpPr>
          <p:spPr>
            <a:xfrm>
              <a:off x="64582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34" name="Google Shape;1134;p28"/>
            <p:cNvCxnSpPr/>
            <p:nvPr/>
          </p:nvCxnSpPr>
          <p:spPr>
            <a:xfrm>
              <a:off x="64872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35" name="Google Shape;1135;p28"/>
            <p:cNvCxnSpPr/>
            <p:nvPr/>
          </p:nvCxnSpPr>
          <p:spPr>
            <a:xfrm>
              <a:off x="65162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36" name="Google Shape;1136;p28"/>
            <p:cNvCxnSpPr/>
            <p:nvPr/>
          </p:nvCxnSpPr>
          <p:spPr>
            <a:xfrm>
              <a:off x="654527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1137" name="Google Shape;1137;p28"/>
            <p:cNvCxnSpPr/>
            <p:nvPr/>
          </p:nvCxnSpPr>
          <p:spPr>
            <a:xfrm>
              <a:off x="65743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38" name="Google Shape;1138;p28"/>
            <p:cNvCxnSpPr/>
            <p:nvPr/>
          </p:nvCxnSpPr>
          <p:spPr>
            <a:xfrm>
              <a:off x="66033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39" name="Google Shape;1139;p28"/>
            <p:cNvCxnSpPr/>
            <p:nvPr/>
          </p:nvCxnSpPr>
          <p:spPr>
            <a:xfrm>
              <a:off x="66323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40" name="Google Shape;1140;p28"/>
            <p:cNvCxnSpPr/>
            <p:nvPr/>
          </p:nvCxnSpPr>
          <p:spPr>
            <a:xfrm>
              <a:off x="6649767"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41" name="Google Shape;1141;p28"/>
            <p:cNvCxnSpPr/>
            <p:nvPr/>
          </p:nvCxnSpPr>
          <p:spPr>
            <a:xfrm>
              <a:off x="66904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42" name="Google Shape;1142;p28"/>
            <p:cNvCxnSpPr/>
            <p:nvPr/>
          </p:nvCxnSpPr>
          <p:spPr>
            <a:xfrm>
              <a:off x="67194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43" name="Google Shape;1143;p28"/>
            <p:cNvCxnSpPr/>
            <p:nvPr/>
          </p:nvCxnSpPr>
          <p:spPr>
            <a:xfrm>
              <a:off x="67484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44" name="Google Shape;1144;p28"/>
            <p:cNvCxnSpPr/>
            <p:nvPr/>
          </p:nvCxnSpPr>
          <p:spPr>
            <a:xfrm>
              <a:off x="677747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1145" name="Google Shape;1145;p28"/>
            <p:cNvCxnSpPr/>
            <p:nvPr/>
          </p:nvCxnSpPr>
          <p:spPr>
            <a:xfrm>
              <a:off x="6806500"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1146" name="Google Shape;1146;p28"/>
            <p:cNvCxnSpPr/>
            <p:nvPr/>
          </p:nvCxnSpPr>
          <p:spPr>
            <a:xfrm>
              <a:off x="683552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1147" name="Google Shape;1147;p28"/>
            <p:cNvCxnSpPr/>
            <p:nvPr/>
          </p:nvCxnSpPr>
          <p:spPr>
            <a:xfrm>
              <a:off x="6858746"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1148" name="Google Shape;1148;p28"/>
            <p:cNvCxnSpPr/>
            <p:nvPr/>
          </p:nvCxnSpPr>
          <p:spPr>
            <a:xfrm>
              <a:off x="68935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49" name="Google Shape;1149;p28"/>
            <p:cNvCxnSpPr/>
            <p:nvPr/>
          </p:nvCxnSpPr>
          <p:spPr>
            <a:xfrm>
              <a:off x="69226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50" name="Google Shape;1150;p28"/>
            <p:cNvCxnSpPr/>
            <p:nvPr/>
          </p:nvCxnSpPr>
          <p:spPr>
            <a:xfrm>
              <a:off x="694582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51" name="Google Shape;1151;p28"/>
            <p:cNvCxnSpPr/>
            <p:nvPr/>
          </p:nvCxnSpPr>
          <p:spPr>
            <a:xfrm>
              <a:off x="69806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52" name="Google Shape;1152;p28"/>
            <p:cNvCxnSpPr/>
            <p:nvPr/>
          </p:nvCxnSpPr>
          <p:spPr>
            <a:xfrm>
              <a:off x="700387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53" name="Google Shape;1153;p28"/>
            <p:cNvCxnSpPr/>
            <p:nvPr/>
          </p:nvCxnSpPr>
          <p:spPr>
            <a:xfrm>
              <a:off x="70387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54" name="Google Shape;1154;p28"/>
            <p:cNvCxnSpPr/>
            <p:nvPr/>
          </p:nvCxnSpPr>
          <p:spPr>
            <a:xfrm>
              <a:off x="706772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1155" name="Google Shape;1155;p28"/>
            <p:cNvCxnSpPr/>
            <p:nvPr/>
          </p:nvCxnSpPr>
          <p:spPr>
            <a:xfrm>
              <a:off x="70967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56" name="Google Shape;1156;p28"/>
            <p:cNvCxnSpPr/>
            <p:nvPr/>
          </p:nvCxnSpPr>
          <p:spPr>
            <a:xfrm>
              <a:off x="71257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57" name="Google Shape;1157;p28"/>
            <p:cNvCxnSpPr/>
            <p:nvPr/>
          </p:nvCxnSpPr>
          <p:spPr>
            <a:xfrm>
              <a:off x="71548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58" name="Google Shape;1158;p28"/>
            <p:cNvCxnSpPr/>
            <p:nvPr/>
          </p:nvCxnSpPr>
          <p:spPr>
            <a:xfrm>
              <a:off x="71838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59" name="Google Shape;1159;p28"/>
            <p:cNvCxnSpPr/>
            <p:nvPr/>
          </p:nvCxnSpPr>
          <p:spPr>
            <a:xfrm>
              <a:off x="7201242"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60" name="Google Shape;1160;p28"/>
            <p:cNvCxnSpPr/>
            <p:nvPr/>
          </p:nvCxnSpPr>
          <p:spPr>
            <a:xfrm>
              <a:off x="72418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61" name="Google Shape;1161;p28"/>
            <p:cNvCxnSpPr/>
            <p:nvPr/>
          </p:nvCxnSpPr>
          <p:spPr>
            <a:xfrm>
              <a:off x="72709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62" name="Google Shape;1162;p28"/>
            <p:cNvCxnSpPr/>
            <p:nvPr/>
          </p:nvCxnSpPr>
          <p:spPr>
            <a:xfrm>
              <a:off x="72999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63" name="Google Shape;1163;p28"/>
            <p:cNvCxnSpPr/>
            <p:nvPr/>
          </p:nvCxnSpPr>
          <p:spPr>
            <a:xfrm>
              <a:off x="73289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64" name="Google Shape;1164;p28"/>
            <p:cNvCxnSpPr/>
            <p:nvPr/>
          </p:nvCxnSpPr>
          <p:spPr>
            <a:xfrm>
              <a:off x="73579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65" name="Google Shape;1165;p28"/>
            <p:cNvCxnSpPr/>
            <p:nvPr/>
          </p:nvCxnSpPr>
          <p:spPr>
            <a:xfrm>
              <a:off x="7387000" y="4902725"/>
              <a:ext cx="0" cy="296100"/>
            </a:xfrm>
            <a:prstGeom prst="straightConnector1">
              <a:avLst/>
            </a:prstGeom>
            <a:noFill/>
            <a:ln w="76200" cap="flat" cmpd="sng">
              <a:solidFill>
                <a:schemeClr val="lt1"/>
              </a:solidFill>
              <a:prstDash val="solid"/>
              <a:round/>
              <a:headEnd type="none" w="med" len="med"/>
              <a:tailEnd type="none" w="med" len="med"/>
            </a:ln>
          </p:spPr>
        </p:cxnSp>
        <p:cxnSp>
          <p:nvCxnSpPr>
            <p:cNvPr id="1166" name="Google Shape;1166;p28"/>
            <p:cNvCxnSpPr/>
            <p:nvPr/>
          </p:nvCxnSpPr>
          <p:spPr>
            <a:xfrm>
              <a:off x="7416025" y="4902725"/>
              <a:ext cx="0" cy="296100"/>
            </a:xfrm>
            <a:prstGeom prst="straightConnector1">
              <a:avLst/>
            </a:prstGeom>
            <a:noFill/>
            <a:ln w="9525" cap="flat" cmpd="sng">
              <a:solidFill>
                <a:schemeClr val="lt1"/>
              </a:solidFill>
              <a:prstDash val="solid"/>
              <a:round/>
              <a:headEnd type="none" w="med" len="med"/>
              <a:tailEnd type="none" w="med" len="med"/>
            </a:ln>
          </p:spPr>
        </p:cxnSp>
      </p:grpSp>
      <p:grpSp>
        <p:nvGrpSpPr>
          <p:cNvPr id="1167" name="Google Shape;1167;p28"/>
          <p:cNvGrpSpPr/>
          <p:nvPr/>
        </p:nvGrpSpPr>
        <p:grpSpPr>
          <a:xfrm>
            <a:off x="143408" y="4957996"/>
            <a:ext cx="905534" cy="231550"/>
            <a:chOff x="6429175" y="4902725"/>
            <a:chExt cx="986850" cy="296100"/>
          </a:xfrm>
        </p:grpSpPr>
        <p:cxnSp>
          <p:nvCxnSpPr>
            <p:cNvPr id="1168" name="Google Shape;1168;p28"/>
            <p:cNvCxnSpPr/>
            <p:nvPr/>
          </p:nvCxnSpPr>
          <p:spPr>
            <a:xfrm>
              <a:off x="64291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69" name="Google Shape;1169;p28"/>
            <p:cNvCxnSpPr/>
            <p:nvPr/>
          </p:nvCxnSpPr>
          <p:spPr>
            <a:xfrm>
              <a:off x="64582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70" name="Google Shape;1170;p28"/>
            <p:cNvCxnSpPr/>
            <p:nvPr/>
          </p:nvCxnSpPr>
          <p:spPr>
            <a:xfrm>
              <a:off x="64872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71" name="Google Shape;1171;p28"/>
            <p:cNvCxnSpPr/>
            <p:nvPr/>
          </p:nvCxnSpPr>
          <p:spPr>
            <a:xfrm>
              <a:off x="65162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72" name="Google Shape;1172;p28"/>
            <p:cNvCxnSpPr/>
            <p:nvPr/>
          </p:nvCxnSpPr>
          <p:spPr>
            <a:xfrm>
              <a:off x="654527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1173" name="Google Shape;1173;p28"/>
            <p:cNvCxnSpPr/>
            <p:nvPr/>
          </p:nvCxnSpPr>
          <p:spPr>
            <a:xfrm>
              <a:off x="65743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74" name="Google Shape;1174;p28"/>
            <p:cNvCxnSpPr/>
            <p:nvPr/>
          </p:nvCxnSpPr>
          <p:spPr>
            <a:xfrm>
              <a:off x="66033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75" name="Google Shape;1175;p28"/>
            <p:cNvCxnSpPr/>
            <p:nvPr/>
          </p:nvCxnSpPr>
          <p:spPr>
            <a:xfrm>
              <a:off x="66323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76" name="Google Shape;1176;p28"/>
            <p:cNvCxnSpPr/>
            <p:nvPr/>
          </p:nvCxnSpPr>
          <p:spPr>
            <a:xfrm>
              <a:off x="6649767"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77" name="Google Shape;1177;p28"/>
            <p:cNvCxnSpPr/>
            <p:nvPr/>
          </p:nvCxnSpPr>
          <p:spPr>
            <a:xfrm>
              <a:off x="66904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78" name="Google Shape;1178;p28"/>
            <p:cNvCxnSpPr/>
            <p:nvPr/>
          </p:nvCxnSpPr>
          <p:spPr>
            <a:xfrm>
              <a:off x="67194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79" name="Google Shape;1179;p28"/>
            <p:cNvCxnSpPr/>
            <p:nvPr/>
          </p:nvCxnSpPr>
          <p:spPr>
            <a:xfrm>
              <a:off x="67484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80" name="Google Shape;1180;p28"/>
            <p:cNvCxnSpPr/>
            <p:nvPr/>
          </p:nvCxnSpPr>
          <p:spPr>
            <a:xfrm>
              <a:off x="677747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1181" name="Google Shape;1181;p28"/>
            <p:cNvCxnSpPr/>
            <p:nvPr/>
          </p:nvCxnSpPr>
          <p:spPr>
            <a:xfrm>
              <a:off x="6806500"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1182" name="Google Shape;1182;p28"/>
            <p:cNvCxnSpPr/>
            <p:nvPr/>
          </p:nvCxnSpPr>
          <p:spPr>
            <a:xfrm>
              <a:off x="683552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1183" name="Google Shape;1183;p28"/>
            <p:cNvCxnSpPr/>
            <p:nvPr/>
          </p:nvCxnSpPr>
          <p:spPr>
            <a:xfrm>
              <a:off x="6858746"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1184" name="Google Shape;1184;p28"/>
            <p:cNvCxnSpPr/>
            <p:nvPr/>
          </p:nvCxnSpPr>
          <p:spPr>
            <a:xfrm>
              <a:off x="68935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85" name="Google Shape;1185;p28"/>
            <p:cNvCxnSpPr/>
            <p:nvPr/>
          </p:nvCxnSpPr>
          <p:spPr>
            <a:xfrm>
              <a:off x="69226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86" name="Google Shape;1186;p28"/>
            <p:cNvCxnSpPr/>
            <p:nvPr/>
          </p:nvCxnSpPr>
          <p:spPr>
            <a:xfrm>
              <a:off x="694582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87" name="Google Shape;1187;p28"/>
            <p:cNvCxnSpPr/>
            <p:nvPr/>
          </p:nvCxnSpPr>
          <p:spPr>
            <a:xfrm>
              <a:off x="69806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88" name="Google Shape;1188;p28"/>
            <p:cNvCxnSpPr/>
            <p:nvPr/>
          </p:nvCxnSpPr>
          <p:spPr>
            <a:xfrm>
              <a:off x="700387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89" name="Google Shape;1189;p28"/>
            <p:cNvCxnSpPr/>
            <p:nvPr/>
          </p:nvCxnSpPr>
          <p:spPr>
            <a:xfrm>
              <a:off x="70387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90" name="Google Shape;1190;p28"/>
            <p:cNvCxnSpPr/>
            <p:nvPr/>
          </p:nvCxnSpPr>
          <p:spPr>
            <a:xfrm>
              <a:off x="706772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1191" name="Google Shape;1191;p28"/>
            <p:cNvCxnSpPr/>
            <p:nvPr/>
          </p:nvCxnSpPr>
          <p:spPr>
            <a:xfrm>
              <a:off x="70967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92" name="Google Shape;1192;p28"/>
            <p:cNvCxnSpPr/>
            <p:nvPr/>
          </p:nvCxnSpPr>
          <p:spPr>
            <a:xfrm>
              <a:off x="71257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93" name="Google Shape;1193;p28"/>
            <p:cNvCxnSpPr/>
            <p:nvPr/>
          </p:nvCxnSpPr>
          <p:spPr>
            <a:xfrm>
              <a:off x="71548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94" name="Google Shape;1194;p28"/>
            <p:cNvCxnSpPr/>
            <p:nvPr/>
          </p:nvCxnSpPr>
          <p:spPr>
            <a:xfrm>
              <a:off x="71838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95" name="Google Shape;1195;p28"/>
            <p:cNvCxnSpPr/>
            <p:nvPr/>
          </p:nvCxnSpPr>
          <p:spPr>
            <a:xfrm>
              <a:off x="7201242"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96" name="Google Shape;1196;p28"/>
            <p:cNvCxnSpPr/>
            <p:nvPr/>
          </p:nvCxnSpPr>
          <p:spPr>
            <a:xfrm>
              <a:off x="72418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97" name="Google Shape;1197;p28"/>
            <p:cNvCxnSpPr/>
            <p:nvPr/>
          </p:nvCxnSpPr>
          <p:spPr>
            <a:xfrm>
              <a:off x="72709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98" name="Google Shape;1198;p28"/>
            <p:cNvCxnSpPr/>
            <p:nvPr/>
          </p:nvCxnSpPr>
          <p:spPr>
            <a:xfrm>
              <a:off x="72999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99" name="Google Shape;1199;p28"/>
            <p:cNvCxnSpPr/>
            <p:nvPr/>
          </p:nvCxnSpPr>
          <p:spPr>
            <a:xfrm>
              <a:off x="73289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00" name="Google Shape;1200;p28"/>
            <p:cNvCxnSpPr/>
            <p:nvPr/>
          </p:nvCxnSpPr>
          <p:spPr>
            <a:xfrm>
              <a:off x="73579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01" name="Google Shape;1201;p28"/>
            <p:cNvCxnSpPr/>
            <p:nvPr/>
          </p:nvCxnSpPr>
          <p:spPr>
            <a:xfrm>
              <a:off x="7387000" y="4902725"/>
              <a:ext cx="0" cy="296100"/>
            </a:xfrm>
            <a:prstGeom prst="straightConnector1">
              <a:avLst/>
            </a:prstGeom>
            <a:noFill/>
            <a:ln w="76200" cap="flat" cmpd="sng">
              <a:solidFill>
                <a:schemeClr val="lt1"/>
              </a:solidFill>
              <a:prstDash val="solid"/>
              <a:round/>
              <a:headEnd type="none" w="med" len="med"/>
              <a:tailEnd type="none" w="med" len="med"/>
            </a:ln>
          </p:spPr>
        </p:cxnSp>
        <p:cxnSp>
          <p:nvCxnSpPr>
            <p:cNvPr id="1202" name="Google Shape;1202;p28"/>
            <p:cNvCxnSpPr/>
            <p:nvPr/>
          </p:nvCxnSpPr>
          <p:spPr>
            <a:xfrm>
              <a:off x="7416025" y="4902725"/>
              <a:ext cx="0" cy="296100"/>
            </a:xfrm>
            <a:prstGeom prst="straightConnector1">
              <a:avLst/>
            </a:prstGeom>
            <a:noFill/>
            <a:ln w="9525" cap="flat" cmpd="sng">
              <a:solidFill>
                <a:schemeClr val="lt1"/>
              </a:solidFill>
              <a:prstDash val="solid"/>
              <a:round/>
              <a:headEnd type="none" w="med" len="med"/>
              <a:tailEnd type="none" w="med" len="med"/>
            </a:ln>
          </p:spPr>
        </p:cxnSp>
      </p:grpSp>
      <p:grpSp>
        <p:nvGrpSpPr>
          <p:cNvPr id="1203" name="Google Shape;1203;p28"/>
          <p:cNvGrpSpPr/>
          <p:nvPr/>
        </p:nvGrpSpPr>
        <p:grpSpPr>
          <a:xfrm flipH="1">
            <a:off x="2861667" y="4432846"/>
            <a:ext cx="1292916" cy="647317"/>
            <a:chOff x="5969457" y="1336727"/>
            <a:chExt cx="1355400" cy="678600"/>
          </a:xfrm>
        </p:grpSpPr>
        <p:sp>
          <p:nvSpPr>
            <p:cNvPr id="1204" name="Google Shape;1204;p28"/>
            <p:cNvSpPr/>
            <p:nvPr/>
          </p:nvSpPr>
          <p:spPr>
            <a:xfrm rot="864591">
              <a:off x="5994371" y="1493430"/>
              <a:ext cx="1305573" cy="365194"/>
            </a:xfrm>
            <a:prstGeom prst="ellipse">
              <a:avLst/>
            </a:prstGeom>
            <a:solidFill>
              <a:schemeClr val="dk2"/>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800">
                <a:solidFill>
                  <a:schemeClr val="lt1"/>
                </a:solidFill>
                <a:latin typeface="Jost"/>
                <a:ea typeface="Jost"/>
                <a:cs typeface="Jost"/>
                <a:sym typeface="Jost"/>
              </a:endParaRPr>
            </a:p>
          </p:txBody>
        </p:sp>
        <p:sp>
          <p:nvSpPr>
            <p:cNvPr id="1205" name="Google Shape;1205;p28"/>
            <p:cNvSpPr/>
            <p:nvPr/>
          </p:nvSpPr>
          <p:spPr>
            <a:xfrm>
              <a:off x="6085675" y="1613875"/>
              <a:ext cx="106800" cy="106800"/>
            </a:xfrm>
            <a:prstGeom prst="ellipse">
              <a:avLst/>
            </a:prstGeom>
            <a:solidFill>
              <a:schemeClr val="lt1"/>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8"/>
            <p:cNvSpPr/>
            <p:nvPr/>
          </p:nvSpPr>
          <p:spPr>
            <a:xfrm>
              <a:off x="7083100" y="1626725"/>
              <a:ext cx="98700" cy="98700"/>
            </a:xfrm>
            <a:prstGeom prst="ellipse">
              <a:avLst/>
            </a:prstGeom>
            <a:solidFill>
              <a:schemeClr val="lt1"/>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7" name="Google Shape;1207;p28"/>
          <p:cNvSpPr txBox="1"/>
          <p:nvPr/>
        </p:nvSpPr>
        <p:spPr>
          <a:xfrm>
            <a:off x="3946538" y="2707800"/>
            <a:ext cx="2675400" cy="100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chemeClr val="dk1"/>
                </a:solidFill>
                <a:latin typeface="Lato"/>
                <a:ea typeface="Lato"/>
                <a:cs typeface="Lato"/>
                <a:sym typeface="Lato"/>
              </a:rPr>
              <a:t>CREDITS: This presentation template was created by </a:t>
            </a:r>
            <a:r>
              <a:rPr lang="en" sz="1300" b="1">
                <a:solidFill>
                  <a:schemeClr val="dk1"/>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300">
                <a:solidFill>
                  <a:schemeClr val="dk1"/>
                </a:solidFill>
                <a:latin typeface="Lato"/>
                <a:ea typeface="Lato"/>
                <a:cs typeface="Lato"/>
                <a:sym typeface="Lato"/>
              </a:rPr>
              <a:t>, including icons by </a:t>
            </a:r>
            <a:r>
              <a:rPr lang="en" sz="1300" b="1">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300" b="1">
                <a:solidFill>
                  <a:schemeClr val="dk1"/>
                </a:solidFill>
                <a:latin typeface="Lato"/>
                <a:ea typeface="Lato"/>
                <a:cs typeface="Lato"/>
                <a:sym typeface="Lato"/>
              </a:rPr>
              <a:t> </a:t>
            </a:r>
            <a:r>
              <a:rPr lang="en" sz="1300">
                <a:solidFill>
                  <a:schemeClr val="dk1"/>
                </a:solidFill>
                <a:latin typeface="Lato"/>
                <a:ea typeface="Lato"/>
                <a:cs typeface="Lato"/>
                <a:sym typeface="Lato"/>
              </a:rPr>
              <a:t>and infographics &amp; images by </a:t>
            </a:r>
            <a:r>
              <a:rPr lang="en" sz="1300" b="1">
                <a:solidFill>
                  <a:schemeClr val="dk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endParaRPr sz="1300" b="1">
              <a:solidFill>
                <a:schemeClr val="dk1"/>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flipH="1">
            <a:off x="719800" y="2807050"/>
            <a:ext cx="5149200" cy="63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4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85" name="Google Shape;85;p3"/>
          <p:cNvSpPr txBox="1">
            <a:spLocks noGrp="1"/>
          </p:cNvSpPr>
          <p:nvPr>
            <p:ph type="subTitle" idx="1"/>
          </p:nvPr>
        </p:nvSpPr>
        <p:spPr>
          <a:xfrm flipH="1">
            <a:off x="719675" y="3410925"/>
            <a:ext cx="5149200" cy="45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800"/>
            </a:lvl1pPr>
            <a:lvl2pPr lvl="1" rtl="0">
              <a:spcBef>
                <a:spcPts val="0"/>
              </a:spcBef>
              <a:spcAft>
                <a:spcPts val="0"/>
              </a:spcAft>
              <a:buClr>
                <a:schemeClr val="lt1"/>
              </a:buClr>
              <a:buSzPts val="1600"/>
              <a:buNone/>
              <a:defRPr>
                <a:solidFill>
                  <a:schemeClr val="lt1"/>
                </a:solidFill>
              </a:defRPr>
            </a:lvl2pPr>
            <a:lvl3pPr lvl="2" rtl="0">
              <a:spcBef>
                <a:spcPts val="0"/>
              </a:spcBef>
              <a:spcAft>
                <a:spcPts val="0"/>
              </a:spcAft>
              <a:buClr>
                <a:schemeClr val="lt1"/>
              </a:buClr>
              <a:buSzPts val="1600"/>
              <a:buNone/>
              <a:defRPr>
                <a:solidFill>
                  <a:schemeClr val="lt1"/>
                </a:solidFill>
              </a:defRPr>
            </a:lvl3pPr>
            <a:lvl4pPr lvl="3" rtl="0">
              <a:spcBef>
                <a:spcPts val="0"/>
              </a:spcBef>
              <a:spcAft>
                <a:spcPts val="0"/>
              </a:spcAft>
              <a:buClr>
                <a:schemeClr val="lt1"/>
              </a:buClr>
              <a:buSzPts val="1600"/>
              <a:buNone/>
              <a:defRPr>
                <a:solidFill>
                  <a:schemeClr val="lt1"/>
                </a:solidFill>
              </a:defRPr>
            </a:lvl4pPr>
            <a:lvl5pPr lvl="4" rtl="0">
              <a:spcBef>
                <a:spcPts val="0"/>
              </a:spcBef>
              <a:spcAft>
                <a:spcPts val="0"/>
              </a:spcAft>
              <a:buClr>
                <a:schemeClr val="lt1"/>
              </a:buClr>
              <a:buSzPts val="1600"/>
              <a:buNone/>
              <a:defRPr>
                <a:solidFill>
                  <a:schemeClr val="lt1"/>
                </a:solidFill>
              </a:defRPr>
            </a:lvl5pPr>
            <a:lvl6pPr lvl="5" rtl="0">
              <a:spcBef>
                <a:spcPts val="0"/>
              </a:spcBef>
              <a:spcAft>
                <a:spcPts val="0"/>
              </a:spcAft>
              <a:buClr>
                <a:schemeClr val="lt1"/>
              </a:buClr>
              <a:buSzPts val="1600"/>
              <a:buNone/>
              <a:defRPr>
                <a:solidFill>
                  <a:schemeClr val="lt1"/>
                </a:solidFill>
              </a:defRPr>
            </a:lvl6pPr>
            <a:lvl7pPr lvl="6" rtl="0">
              <a:spcBef>
                <a:spcPts val="0"/>
              </a:spcBef>
              <a:spcAft>
                <a:spcPts val="0"/>
              </a:spcAft>
              <a:buClr>
                <a:schemeClr val="lt1"/>
              </a:buClr>
              <a:buSzPts val="1600"/>
              <a:buNone/>
              <a:defRPr>
                <a:solidFill>
                  <a:schemeClr val="lt1"/>
                </a:solidFill>
              </a:defRPr>
            </a:lvl7pPr>
            <a:lvl8pPr lvl="7" rtl="0">
              <a:spcBef>
                <a:spcPts val="0"/>
              </a:spcBef>
              <a:spcAft>
                <a:spcPts val="0"/>
              </a:spcAft>
              <a:buClr>
                <a:schemeClr val="lt1"/>
              </a:buClr>
              <a:buSzPts val="1600"/>
              <a:buNone/>
              <a:defRPr>
                <a:solidFill>
                  <a:schemeClr val="lt1"/>
                </a:solidFill>
              </a:defRPr>
            </a:lvl8pPr>
            <a:lvl9pPr lvl="8" rtl="0">
              <a:spcBef>
                <a:spcPts val="0"/>
              </a:spcBef>
              <a:spcAft>
                <a:spcPts val="0"/>
              </a:spcAft>
              <a:buClr>
                <a:schemeClr val="lt1"/>
              </a:buClr>
              <a:buSzPts val="1600"/>
              <a:buNone/>
              <a:defRPr>
                <a:solidFill>
                  <a:schemeClr val="lt1"/>
                </a:solidFill>
              </a:defRPr>
            </a:lvl9pPr>
          </a:lstStyle>
          <a:p>
            <a:endParaRPr/>
          </a:p>
        </p:txBody>
      </p:sp>
      <p:sp>
        <p:nvSpPr>
          <p:cNvPr id="86" name="Google Shape;86;p3"/>
          <p:cNvSpPr txBox="1">
            <a:spLocks noGrp="1"/>
          </p:cNvSpPr>
          <p:nvPr>
            <p:ph type="title" idx="2" hasCustomPrompt="1"/>
          </p:nvPr>
        </p:nvSpPr>
        <p:spPr>
          <a:xfrm flipH="1">
            <a:off x="822775" y="1671525"/>
            <a:ext cx="2688300" cy="957900"/>
          </a:xfrm>
          <a:prstGeom prst="rect">
            <a:avLst/>
          </a:prstGeom>
          <a:solidFill>
            <a:srgbClr val="838282">
              <a:alpha val="2465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0"/>
              <a:buNone/>
              <a:defRPr sz="7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87" name="Google Shape;87;p3"/>
          <p:cNvGrpSpPr/>
          <p:nvPr/>
        </p:nvGrpSpPr>
        <p:grpSpPr>
          <a:xfrm>
            <a:off x="144493" y="134979"/>
            <a:ext cx="905534" cy="231550"/>
            <a:chOff x="6429175" y="4902725"/>
            <a:chExt cx="986850" cy="296100"/>
          </a:xfrm>
        </p:grpSpPr>
        <p:cxnSp>
          <p:nvCxnSpPr>
            <p:cNvPr id="88" name="Google Shape;88;p3"/>
            <p:cNvCxnSpPr/>
            <p:nvPr/>
          </p:nvCxnSpPr>
          <p:spPr>
            <a:xfrm>
              <a:off x="64291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89" name="Google Shape;89;p3"/>
            <p:cNvCxnSpPr/>
            <p:nvPr/>
          </p:nvCxnSpPr>
          <p:spPr>
            <a:xfrm>
              <a:off x="64582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0" name="Google Shape;90;p3"/>
            <p:cNvCxnSpPr/>
            <p:nvPr/>
          </p:nvCxnSpPr>
          <p:spPr>
            <a:xfrm>
              <a:off x="64872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1" name="Google Shape;91;p3"/>
            <p:cNvCxnSpPr/>
            <p:nvPr/>
          </p:nvCxnSpPr>
          <p:spPr>
            <a:xfrm>
              <a:off x="65162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2" name="Google Shape;92;p3"/>
            <p:cNvCxnSpPr/>
            <p:nvPr/>
          </p:nvCxnSpPr>
          <p:spPr>
            <a:xfrm>
              <a:off x="654527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93" name="Google Shape;93;p3"/>
            <p:cNvCxnSpPr/>
            <p:nvPr/>
          </p:nvCxnSpPr>
          <p:spPr>
            <a:xfrm>
              <a:off x="65743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4" name="Google Shape;94;p3"/>
            <p:cNvCxnSpPr/>
            <p:nvPr/>
          </p:nvCxnSpPr>
          <p:spPr>
            <a:xfrm>
              <a:off x="66033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5" name="Google Shape;95;p3"/>
            <p:cNvCxnSpPr/>
            <p:nvPr/>
          </p:nvCxnSpPr>
          <p:spPr>
            <a:xfrm>
              <a:off x="66323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6" name="Google Shape;96;p3"/>
            <p:cNvCxnSpPr/>
            <p:nvPr/>
          </p:nvCxnSpPr>
          <p:spPr>
            <a:xfrm>
              <a:off x="6649767"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7" name="Google Shape;97;p3"/>
            <p:cNvCxnSpPr/>
            <p:nvPr/>
          </p:nvCxnSpPr>
          <p:spPr>
            <a:xfrm>
              <a:off x="66904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8" name="Google Shape;98;p3"/>
            <p:cNvCxnSpPr/>
            <p:nvPr/>
          </p:nvCxnSpPr>
          <p:spPr>
            <a:xfrm>
              <a:off x="67194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99" name="Google Shape;99;p3"/>
            <p:cNvCxnSpPr/>
            <p:nvPr/>
          </p:nvCxnSpPr>
          <p:spPr>
            <a:xfrm>
              <a:off x="67484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00" name="Google Shape;100;p3"/>
            <p:cNvCxnSpPr/>
            <p:nvPr/>
          </p:nvCxnSpPr>
          <p:spPr>
            <a:xfrm>
              <a:off x="677747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101" name="Google Shape;101;p3"/>
            <p:cNvCxnSpPr/>
            <p:nvPr/>
          </p:nvCxnSpPr>
          <p:spPr>
            <a:xfrm>
              <a:off x="6806500"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102" name="Google Shape;102;p3"/>
            <p:cNvCxnSpPr/>
            <p:nvPr/>
          </p:nvCxnSpPr>
          <p:spPr>
            <a:xfrm>
              <a:off x="683552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103" name="Google Shape;103;p3"/>
            <p:cNvCxnSpPr/>
            <p:nvPr/>
          </p:nvCxnSpPr>
          <p:spPr>
            <a:xfrm>
              <a:off x="6858746"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104" name="Google Shape;104;p3"/>
            <p:cNvCxnSpPr/>
            <p:nvPr/>
          </p:nvCxnSpPr>
          <p:spPr>
            <a:xfrm>
              <a:off x="68935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05" name="Google Shape;105;p3"/>
            <p:cNvCxnSpPr/>
            <p:nvPr/>
          </p:nvCxnSpPr>
          <p:spPr>
            <a:xfrm>
              <a:off x="69226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06" name="Google Shape;106;p3"/>
            <p:cNvCxnSpPr/>
            <p:nvPr/>
          </p:nvCxnSpPr>
          <p:spPr>
            <a:xfrm>
              <a:off x="694582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07" name="Google Shape;107;p3"/>
            <p:cNvCxnSpPr/>
            <p:nvPr/>
          </p:nvCxnSpPr>
          <p:spPr>
            <a:xfrm>
              <a:off x="69806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08" name="Google Shape;108;p3"/>
            <p:cNvCxnSpPr/>
            <p:nvPr/>
          </p:nvCxnSpPr>
          <p:spPr>
            <a:xfrm>
              <a:off x="700387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09" name="Google Shape;109;p3"/>
            <p:cNvCxnSpPr/>
            <p:nvPr/>
          </p:nvCxnSpPr>
          <p:spPr>
            <a:xfrm>
              <a:off x="70387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0" name="Google Shape;110;p3"/>
            <p:cNvCxnSpPr/>
            <p:nvPr/>
          </p:nvCxnSpPr>
          <p:spPr>
            <a:xfrm>
              <a:off x="706772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111" name="Google Shape;111;p3"/>
            <p:cNvCxnSpPr/>
            <p:nvPr/>
          </p:nvCxnSpPr>
          <p:spPr>
            <a:xfrm>
              <a:off x="70967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2" name="Google Shape;112;p3"/>
            <p:cNvCxnSpPr/>
            <p:nvPr/>
          </p:nvCxnSpPr>
          <p:spPr>
            <a:xfrm>
              <a:off x="71257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3" name="Google Shape;113;p3"/>
            <p:cNvCxnSpPr/>
            <p:nvPr/>
          </p:nvCxnSpPr>
          <p:spPr>
            <a:xfrm>
              <a:off x="71548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4" name="Google Shape;114;p3"/>
            <p:cNvCxnSpPr/>
            <p:nvPr/>
          </p:nvCxnSpPr>
          <p:spPr>
            <a:xfrm>
              <a:off x="71838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5" name="Google Shape;115;p3"/>
            <p:cNvCxnSpPr/>
            <p:nvPr/>
          </p:nvCxnSpPr>
          <p:spPr>
            <a:xfrm>
              <a:off x="7201242"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6" name="Google Shape;116;p3"/>
            <p:cNvCxnSpPr/>
            <p:nvPr/>
          </p:nvCxnSpPr>
          <p:spPr>
            <a:xfrm>
              <a:off x="72418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7" name="Google Shape;117;p3"/>
            <p:cNvCxnSpPr/>
            <p:nvPr/>
          </p:nvCxnSpPr>
          <p:spPr>
            <a:xfrm>
              <a:off x="72709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8" name="Google Shape;118;p3"/>
            <p:cNvCxnSpPr/>
            <p:nvPr/>
          </p:nvCxnSpPr>
          <p:spPr>
            <a:xfrm>
              <a:off x="72999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19" name="Google Shape;119;p3"/>
            <p:cNvCxnSpPr/>
            <p:nvPr/>
          </p:nvCxnSpPr>
          <p:spPr>
            <a:xfrm>
              <a:off x="73289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0" name="Google Shape;120;p3"/>
            <p:cNvCxnSpPr/>
            <p:nvPr/>
          </p:nvCxnSpPr>
          <p:spPr>
            <a:xfrm>
              <a:off x="73579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1" name="Google Shape;121;p3"/>
            <p:cNvCxnSpPr/>
            <p:nvPr/>
          </p:nvCxnSpPr>
          <p:spPr>
            <a:xfrm>
              <a:off x="7387000" y="4902725"/>
              <a:ext cx="0" cy="296100"/>
            </a:xfrm>
            <a:prstGeom prst="straightConnector1">
              <a:avLst/>
            </a:prstGeom>
            <a:noFill/>
            <a:ln w="76200" cap="flat" cmpd="sng">
              <a:solidFill>
                <a:schemeClr val="lt1"/>
              </a:solidFill>
              <a:prstDash val="solid"/>
              <a:round/>
              <a:headEnd type="none" w="med" len="med"/>
              <a:tailEnd type="none" w="med" len="med"/>
            </a:ln>
          </p:spPr>
        </p:cxnSp>
        <p:cxnSp>
          <p:nvCxnSpPr>
            <p:cNvPr id="122" name="Google Shape;122;p3"/>
            <p:cNvCxnSpPr/>
            <p:nvPr/>
          </p:nvCxnSpPr>
          <p:spPr>
            <a:xfrm>
              <a:off x="7416025" y="4902725"/>
              <a:ext cx="0" cy="296100"/>
            </a:xfrm>
            <a:prstGeom prst="straightConnector1">
              <a:avLst/>
            </a:prstGeom>
            <a:noFill/>
            <a:ln w="9525" cap="flat" cmpd="sng">
              <a:solidFill>
                <a:schemeClr val="lt1"/>
              </a:solidFill>
              <a:prstDash val="solid"/>
              <a:round/>
              <a:headEnd type="none" w="med" len="med"/>
              <a:tailEnd type="none" w="med" len="med"/>
            </a:ln>
          </p:spPr>
        </p:cxnSp>
      </p:grpSp>
      <p:grpSp>
        <p:nvGrpSpPr>
          <p:cNvPr id="123" name="Google Shape;123;p3"/>
          <p:cNvGrpSpPr/>
          <p:nvPr/>
        </p:nvGrpSpPr>
        <p:grpSpPr>
          <a:xfrm rot="-972779">
            <a:off x="2016852" y="338452"/>
            <a:ext cx="680732" cy="669397"/>
            <a:chOff x="5897325" y="701500"/>
            <a:chExt cx="680753" cy="669419"/>
          </a:xfrm>
        </p:grpSpPr>
        <p:sp>
          <p:nvSpPr>
            <p:cNvPr id="124" name="Google Shape;124;p3"/>
            <p:cNvSpPr/>
            <p:nvPr/>
          </p:nvSpPr>
          <p:spPr>
            <a:xfrm>
              <a:off x="6054546" y="801872"/>
              <a:ext cx="421325" cy="466838"/>
            </a:xfrm>
            <a:custGeom>
              <a:avLst/>
              <a:gdLst/>
              <a:ahLst/>
              <a:cxnLst/>
              <a:rect l="l" t="t" r="r" b="b"/>
              <a:pathLst>
                <a:path w="8026" h="8893" extrusionOk="0">
                  <a:moveTo>
                    <a:pt x="7133" y="1"/>
                  </a:moveTo>
                  <a:lnTo>
                    <a:pt x="1" y="1748"/>
                  </a:lnTo>
                  <a:lnTo>
                    <a:pt x="894" y="8892"/>
                  </a:lnTo>
                  <a:lnTo>
                    <a:pt x="8026" y="7144"/>
                  </a:lnTo>
                  <a:lnTo>
                    <a:pt x="7133"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6105571" y="852897"/>
              <a:ext cx="421325" cy="466838"/>
            </a:xfrm>
            <a:custGeom>
              <a:avLst/>
              <a:gdLst/>
              <a:ahLst/>
              <a:cxnLst/>
              <a:rect l="l" t="t" r="r" b="b"/>
              <a:pathLst>
                <a:path w="8026" h="8893" extrusionOk="0">
                  <a:moveTo>
                    <a:pt x="7133" y="1"/>
                  </a:moveTo>
                  <a:lnTo>
                    <a:pt x="1" y="1751"/>
                  </a:lnTo>
                  <a:lnTo>
                    <a:pt x="894" y="8892"/>
                  </a:lnTo>
                  <a:lnTo>
                    <a:pt x="8026" y="7144"/>
                  </a:lnTo>
                  <a:lnTo>
                    <a:pt x="7133"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6156596" y="903923"/>
              <a:ext cx="421482" cy="466996"/>
            </a:xfrm>
            <a:custGeom>
              <a:avLst/>
              <a:gdLst/>
              <a:ahLst/>
              <a:cxnLst/>
              <a:rect l="l" t="t" r="r" b="b"/>
              <a:pathLst>
                <a:path w="8029" h="8896" fill="none" extrusionOk="0">
                  <a:moveTo>
                    <a:pt x="7133" y="1"/>
                  </a:moveTo>
                  <a:lnTo>
                    <a:pt x="8029" y="7144"/>
                  </a:lnTo>
                  <a:lnTo>
                    <a:pt x="896" y="8895"/>
                  </a:lnTo>
                  <a:lnTo>
                    <a:pt x="1" y="175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5897325" y="793262"/>
              <a:ext cx="204153" cy="475447"/>
            </a:xfrm>
            <a:custGeom>
              <a:avLst/>
              <a:gdLst/>
              <a:ahLst/>
              <a:cxnLst/>
              <a:rect l="l" t="t" r="r" b="b"/>
              <a:pathLst>
                <a:path w="3889" h="9057" extrusionOk="0">
                  <a:moveTo>
                    <a:pt x="2996" y="1912"/>
                  </a:moveTo>
                  <a:lnTo>
                    <a:pt x="3889" y="9056"/>
                  </a:lnTo>
                  <a:lnTo>
                    <a:pt x="893" y="7144"/>
                  </a:lnTo>
                  <a:lnTo>
                    <a:pt x="0"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5897325" y="701500"/>
              <a:ext cx="531669" cy="192184"/>
            </a:xfrm>
            <a:custGeom>
              <a:avLst/>
              <a:gdLst/>
              <a:ahLst/>
              <a:cxnLst/>
              <a:rect l="l" t="t" r="r" b="b"/>
              <a:pathLst>
                <a:path w="10128" h="3661" extrusionOk="0">
                  <a:moveTo>
                    <a:pt x="7132" y="1"/>
                  </a:moveTo>
                  <a:lnTo>
                    <a:pt x="0" y="1749"/>
                  </a:lnTo>
                  <a:lnTo>
                    <a:pt x="2996" y="3660"/>
                  </a:lnTo>
                  <a:lnTo>
                    <a:pt x="10128" y="1913"/>
                  </a:lnTo>
                  <a:lnTo>
                    <a:pt x="7132"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208"/>
        <p:cNvGrpSpPr/>
        <p:nvPr/>
      </p:nvGrpSpPr>
      <p:grpSpPr>
        <a:xfrm>
          <a:off x="0" y="0"/>
          <a:ext cx="0" cy="0"/>
          <a:chOff x="0" y="0"/>
          <a:chExt cx="0" cy="0"/>
        </a:xfrm>
      </p:grpSpPr>
      <p:grpSp>
        <p:nvGrpSpPr>
          <p:cNvPr id="1209" name="Google Shape;1209;p29"/>
          <p:cNvGrpSpPr/>
          <p:nvPr/>
        </p:nvGrpSpPr>
        <p:grpSpPr>
          <a:xfrm flipH="1">
            <a:off x="301456" y="132992"/>
            <a:ext cx="761464" cy="381170"/>
            <a:chOff x="5969457" y="1336727"/>
            <a:chExt cx="1355400" cy="678600"/>
          </a:xfrm>
        </p:grpSpPr>
        <p:sp>
          <p:nvSpPr>
            <p:cNvPr id="1210" name="Google Shape;1210;p29"/>
            <p:cNvSpPr/>
            <p:nvPr/>
          </p:nvSpPr>
          <p:spPr>
            <a:xfrm rot="864591">
              <a:off x="5994371" y="1493430"/>
              <a:ext cx="1305573" cy="365194"/>
            </a:xfrm>
            <a:prstGeom prst="ellipse">
              <a:avLst/>
            </a:prstGeom>
            <a:solidFill>
              <a:schemeClr val="dk2"/>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800">
                <a:solidFill>
                  <a:schemeClr val="lt1"/>
                </a:solidFill>
                <a:latin typeface="Jost"/>
                <a:ea typeface="Jost"/>
                <a:cs typeface="Jost"/>
                <a:sym typeface="Jost"/>
              </a:endParaRPr>
            </a:p>
          </p:txBody>
        </p:sp>
        <p:sp>
          <p:nvSpPr>
            <p:cNvPr id="1211" name="Google Shape;1211;p29"/>
            <p:cNvSpPr/>
            <p:nvPr/>
          </p:nvSpPr>
          <p:spPr>
            <a:xfrm>
              <a:off x="6085675" y="1613875"/>
              <a:ext cx="106800" cy="106800"/>
            </a:xfrm>
            <a:prstGeom prst="ellipse">
              <a:avLst/>
            </a:prstGeom>
            <a:solidFill>
              <a:schemeClr val="lt1"/>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9"/>
            <p:cNvSpPr/>
            <p:nvPr/>
          </p:nvSpPr>
          <p:spPr>
            <a:xfrm>
              <a:off x="7083100" y="1626725"/>
              <a:ext cx="98700" cy="98700"/>
            </a:xfrm>
            <a:prstGeom prst="ellipse">
              <a:avLst/>
            </a:prstGeom>
            <a:solidFill>
              <a:schemeClr val="lt1"/>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29"/>
          <p:cNvGrpSpPr/>
          <p:nvPr/>
        </p:nvGrpSpPr>
        <p:grpSpPr>
          <a:xfrm>
            <a:off x="6505488" y="4963854"/>
            <a:ext cx="905534" cy="231550"/>
            <a:chOff x="6429175" y="4902725"/>
            <a:chExt cx="986850" cy="296100"/>
          </a:xfrm>
        </p:grpSpPr>
        <p:cxnSp>
          <p:nvCxnSpPr>
            <p:cNvPr id="1214" name="Google Shape;1214;p29"/>
            <p:cNvCxnSpPr/>
            <p:nvPr/>
          </p:nvCxnSpPr>
          <p:spPr>
            <a:xfrm>
              <a:off x="64291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15" name="Google Shape;1215;p29"/>
            <p:cNvCxnSpPr/>
            <p:nvPr/>
          </p:nvCxnSpPr>
          <p:spPr>
            <a:xfrm>
              <a:off x="64582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16" name="Google Shape;1216;p29"/>
            <p:cNvCxnSpPr/>
            <p:nvPr/>
          </p:nvCxnSpPr>
          <p:spPr>
            <a:xfrm>
              <a:off x="64872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17" name="Google Shape;1217;p29"/>
            <p:cNvCxnSpPr/>
            <p:nvPr/>
          </p:nvCxnSpPr>
          <p:spPr>
            <a:xfrm>
              <a:off x="65162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18" name="Google Shape;1218;p29"/>
            <p:cNvCxnSpPr/>
            <p:nvPr/>
          </p:nvCxnSpPr>
          <p:spPr>
            <a:xfrm>
              <a:off x="654527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1219" name="Google Shape;1219;p29"/>
            <p:cNvCxnSpPr/>
            <p:nvPr/>
          </p:nvCxnSpPr>
          <p:spPr>
            <a:xfrm>
              <a:off x="65743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20" name="Google Shape;1220;p29"/>
            <p:cNvCxnSpPr/>
            <p:nvPr/>
          </p:nvCxnSpPr>
          <p:spPr>
            <a:xfrm>
              <a:off x="66033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21" name="Google Shape;1221;p29"/>
            <p:cNvCxnSpPr/>
            <p:nvPr/>
          </p:nvCxnSpPr>
          <p:spPr>
            <a:xfrm>
              <a:off x="66323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22" name="Google Shape;1222;p29"/>
            <p:cNvCxnSpPr/>
            <p:nvPr/>
          </p:nvCxnSpPr>
          <p:spPr>
            <a:xfrm>
              <a:off x="6649767"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23" name="Google Shape;1223;p29"/>
            <p:cNvCxnSpPr/>
            <p:nvPr/>
          </p:nvCxnSpPr>
          <p:spPr>
            <a:xfrm>
              <a:off x="66904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24" name="Google Shape;1224;p29"/>
            <p:cNvCxnSpPr/>
            <p:nvPr/>
          </p:nvCxnSpPr>
          <p:spPr>
            <a:xfrm>
              <a:off x="67194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25" name="Google Shape;1225;p29"/>
            <p:cNvCxnSpPr/>
            <p:nvPr/>
          </p:nvCxnSpPr>
          <p:spPr>
            <a:xfrm>
              <a:off x="67484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26" name="Google Shape;1226;p29"/>
            <p:cNvCxnSpPr/>
            <p:nvPr/>
          </p:nvCxnSpPr>
          <p:spPr>
            <a:xfrm>
              <a:off x="677747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1227" name="Google Shape;1227;p29"/>
            <p:cNvCxnSpPr/>
            <p:nvPr/>
          </p:nvCxnSpPr>
          <p:spPr>
            <a:xfrm>
              <a:off x="6806500"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1228" name="Google Shape;1228;p29"/>
            <p:cNvCxnSpPr/>
            <p:nvPr/>
          </p:nvCxnSpPr>
          <p:spPr>
            <a:xfrm>
              <a:off x="683552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1229" name="Google Shape;1229;p29"/>
            <p:cNvCxnSpPr/>
            <p:nvPr/>
          </p:nvCxnSpPr>
          <p:spPr>
            <a:xfrm>
              <a:off x="6858746"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1230" name="Google Shape;1230;p29"/>
            <p:cNvCxnSpPr/>
            <p:nvPr/>
          </p:nvCxnSpPr>
          <p:spPr>
            <a:xfrm>
              <a:off x="68935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31" name="Google Shape;1231;p29"/>
            <p:cNvCxnSpPr/>
            <p:nvPr/>
          </p:nvCxnSpPr>
          <p:spPr>
            <a:xfrm>
              <a:off x="69226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32" name="Google Shape;1232;p29"/>
            <p:cNvCxnSpPr/>
            <p:nvPr/>
          </p:nvCxnSpPr>
          <p:spPr>
            <a:xfrm>
              <a:off x="694582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33" name="Google Shape;1233;p29"/>
            <p:cNvCxnSpPr/>
            <p:nvPr/>
          </p:nvCxnSpPr>
          <p:spPr>
            <a:xfrm>
              <a:off x="69806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34" name="Google Shape;1234;p29"/>
            <p:cNvCxnSpPr/>
            <p:nvPr/>
          </p:nvCxnSpPr>
          <p:spPr>
            <a:xfrm>
              <a:off x="700387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35" name="Google Shape;1235;p29"/>
            <p:cNvCxnSpPr/>
            <p:nvPr/>
          </p:nvCxnSpPr>
          <p:spPr>
            <a:xfrm>
              <a:off x="70387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36" name="Google Shape;1236;p29"/>
            <p:cNvCxnSpPr/>
            <p:nvPr/>
          </p:nvCxnSpPr>
          <p:spPr>
            <a:xfrm>
              <a:off x="706772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1237" name="Google Shape;1237;p29"/>
            <p:cNvCxnSpPr/>
            <p:nvPr/>
          </p:nvCxnSpPr>
          <p:spPr>
            <a:xfrm>
              <a:off x="70967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38" name="Google Shape;1238;p29"/>
            <p:cNvCxnSpPr/>
            <p:nvPr/>
          </p:nvCxnSpPr>
          <p:spPr>
            <a:xfrm>
              <a:off x="71257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39" name="Google Shape;1239;p29"/>
            <p:cNvCxnSpPr/>
            <p:nvPr/>
          </p:nvCxnSpPr>
          <p:spPr>
            <a:xfrm>
              <a:off x="71548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40" name="Google Shape;1240;p29"/>
            <p:cNvCxnSpPr/>
            <p:nvPr/>
          </p:nvCxnSpPr>
          <p:spPr>
            <a:xfrm>
              <a:off x="71838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41" name="Google Shape;1241;p29"/>
            <p:cNvCxnSpPr/>
            <p:nvPr/>
          </p:nvCxnSpPr>
          <p:spPr>
            <a:xfrm>
              <a:off x="7201242"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42" name="Google Shape;1242;p29"/>
            <p:cNvCxnSpPr/>
            <p:nvPr/>
          </p:nvCxnSpPr>
          <p:spPr>
            <a:xfrm>
              <a:off x="72418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43" name="Google Shape;1243;p29"/>
            <p:cNvCxnSpPr/>
            <p:nvPr/>
          </p:nvCxnSpPr>
          <p:spPr>
            <a:xfrm>
              <a:off x="72709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44" name="Google Shape;1244;p29"/>
            <p:cNvCxnSpPr/>
            <p:nvPr/>
          </p:nvCxnSpPr>
          <p:spPr>
            <a:xfrm>
              <a:off x="72999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45" name="Google Shape;1245;p29"/>
            <p:cNvCxnSpPr/>
            <p:nvPr/>
          </p:nvCxnSpPr>
          <p:spPr>
            <a:xfrm>
              <a:off x="73289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46" name="Google Shape;1246;p29"/>
            <p:cNvCxnSpPr/>
            <p:nvPr/>
          </p:nvCxnSpPr>
          <p:spPr>
            <a:xfrm>
              <a:off x="73579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47" name="Google Shape;1247;p29"/>
            <p:cNvCxnSpPr/>
            <p:nvPr/>
          </p:nvCxnSpPr>
          <p:spPr>
            <a:xfrm>
              <a:off x="7387000" y="4902725"/>
              <a:ext cx="0" cy="296100"/>
            </a:xfrm>
            <a:prstGeom prst="straightConnector1">
              <a:avLst/>
            </a:prstGeom>
            <a:noFill/>
            <a:ln w="76200" cap="flat" cmpd="sng">
              <a:solidFill>
                <a:schemeClr val="lt1"/>
              </a:solidFill>
              <a:prstDash val="solid"/>
              <a:round/>
              <a:headEnd type="none" w="med" len="med"/>
              <a:tailEnd type="none" w="med" len="med"/>
            </a:ln>
          </p:spPr>
        </p:cxnSp>
        <p:cxnSp>
          <p:nvCxnSpPr>
            <p:cNvPr id="1248" name="Google Shape;1248;p29"/>
            <p:cNvCxnSpPr/>
            <p:nvPr/>
          </p:nvCxnSpPr>
          <p:spPr>
            <a:xfrm>
              <a:off x="7416025" y="4902725"/>
              <a:ext cx="0" cy="29610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1249"/>
        <p:cNvGrpSpPr/>
        <p:nvPr/>
      </p:nvGrpSpPr>
      <p:grpSpPr>
        <a:xfrm>
          <a:off x="0" y="0"/>
          <a:ext cx="0" cy="0"/>
          <a:chOff x="0" y="0"/>
          <a:chExt cx="0" cy="0"/>
        </a:xfrm>
      </p:grpSpPr>
      <p:grpSp>
        <p:nvGrpSpPr>
          <p:cNvPr id="1250" name="Google Shape;1250;p30"/>
          <p:cNvGrpSpPr/>
          <p:nvPr/>
        </p:nvGrpSpPr>
        <p:grpSpPr>
          <a:xfrm>
            <a:off x="144493" y="134979"/>
            <a:ext cx="905534" cy="231550"/>
            <a:chOff x="6429175" y="4902725"/>
            <a:chExt cx="986850" cy="296100"/>
          </a:xfrm>
        </p:grpSpPr>
        <p:cxnSp>
          <p:nvCxnSpPr>
            <p:cNvPr id="1251" name="Google Shape;1251;p30"/>
            <p:cNvCxnSpPr/>
            <p:nvPr/>
          </p:nvCxnSpPr>
          <p:spPr>
            <a:xfrm>
              <a:off x="64291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52" name="Google Shape;1252;p30"/>
            <p:cNvCxnSpPr/>
            <p:nvPr/>
          </p:nvCxnSpPr>
          <p:spPr>
            <a:xfrm>
              <a:off x="64582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53" name="Google Shape;1253;p30"/>
            <p:cNvCxnSpPr/>
            <p:nvPr/>
          </p:nvCxnSpPr>
          <p:spPr>
            <a:xfrm>
              <a:off x="64872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54" name="Google Shape;1254;p30"/>
            <p:cNvCxnSpPr/>
            <p:nvPr/>
          </p:nvCxnSpPr>
          <p:spPr>
            <a:xfrm>
              <a:off x="65162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55" name="Google Shape;1255;p30"/>
            <p:cNvCxnSpPr/>
            <p:nvPr/>
          </p:nvCxnSpPr>
          <p:spPr>
            <a:xfrm>
              <a:off x="654527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1256" name="Google Shape;1256;p30"/>
            <p:cNvCxnSpPr/>
            <p:nvPr/>
          </p:nvCxnSpPr>
          <p:spPr>
            <a:xfrm>
              <a:off x="65743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57" name="Google Shape;1257;p30"/>
            <p:cNvCxnSpPr/>
            <p:nvPr/>
          </p:nvCxnSpPr>
          <p:spPr>
            <a:xfrm>
              <a:off x="66033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58" name="Google Shape;1258;p30"/>
            <p:cNvCxnSpPr/>
            <p:nvPr/>
          </p:nvCxnSpPr>
          <p:spPr>
            <a:xfrm>
              <a:off x="66323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59" name="Google Shape;1259;p30"/>
            <p:cNvCxnSpPr/>
            <p:nvPr/>
          </p:nvCxnSpPr>
          <p:spPr>
            <a:xfrm>
              <a:off x="6649767"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60" name="Google Shape;1260;p30"/>
            <p:cNvCxnSpPr/>
            <p:nvPr/>
          </p:nvCxnSpPr>
          <p:spPr>
            <a:xfrm>
              <a:off x="66904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61" name="Google Shape;1261;p30"/>
            <p:cNvCxnSpPr/>
            <p:nvPr/>
          </p:nvCxnSpPr>
          <p:spPr>
            <a:xfrm>
              <a:off x="67194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62" name="Google Shape;1262;p30"/>
            <p:cNvCxnSpPr/>
            <p:nvPr/>
          </p:nvCxnSpPr>
          <p:spPr>
            <a:xfrm>
              <a:off x="67484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63" name="Google Shape;1263;p30"/>
            <p:cNvCxnSpPr/>
            <p:nvPr/>
          </p:nvCxnSpPr>
          <p:spPr>
            <a:xfrm>
              <a:off x="677747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1264" name="Google Shape;1264;p30"/>
            <p:cNvCxnSpPr/>
            <p:nvPr/>
          </p:nvCxnSpPr>
          <p:spPr>
            <a:xfrm>
              <a:off x="6806500"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1265" name="Google Shape;1265;p30"/>
            <p:cNvCxnSpPr/>
            <p:nvPr/>
          </p:nvCxnSpPr>
          <p:spPr>
            <a:xfrm>
              <a:off x="683552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1266" name="Google Shape;1266;p30"/>
            <p:cNvCxnSpPr/>
            <p:nvPr/>
          </p:nvCxnSpPr>
          <p:spPr>
            <a:xfrm>
              <a:off x="6858746"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1267" name="Google Shape;1267;p30"/>
            <p:cNvCxnSpPr/>
            <p:nvPr/>
          </p:nvCxnSpPr>
          <p:spPr>
            <a:xfrm>
              <a:off x="68935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68" name="Google Shape;1268;p30"/>
            <p:cNvCxnSpPr/>
            <p:nvPr/>
          </p:nvCxnSpPr>
          <p:spPr>
            <a:xfrm>
              <a:off x="69226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69" name="Google Shape;1269;p30"/>
            <p:cNvCxnSpPr/>
            <p:nvPr/>
          </p:nvCxnSpPr>
          <p:spPr>
            <a:xfrm>
              <a:off x="694582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70" name="Google Shape;1270;p30"/>
            <p:cNvCxnSpPr/>
            <p:nvPr/>
          </p:nvCxnSpPr>
          <p:spPr>
            <a:xfrm>
              <a:off x="69806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71" name="Google Shape;1271;p30"/>
            <p:cNvCxnSpPr/>
            <p:nvPr/>
          </p:nvCxnSpPr>
          <p:spPr>
            <a:xfrm>
              <a:off x="700387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72" name="Google Shape;1272;p30"/>
            <p:cNvCxnSpPr/>
            <p:nvPr/>
          </p:nvCxnSpPr>
          <p:spPr>
            <a:xfrm>
              <a:off x="70387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73" name="Google Shape;1273;p30"/>
            <p:cNvCxnSpPr/>
            <p:nvPr/>
          </p:nvCxnSpPr>
          <p:spPr>
            <a:xfrm>
              <a:off x="706772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1274" name="Google Shape;1274;p30"/>
            <p:cNvCxnSpPr/>
            <p:nvPr/>
          </p:nvCxnSpPr>
          <p:spPr>
            <a:xfrm>
              <a:off x="70967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75" name="Google Shape;1275;p30"/>
            <p:cNvCxnSpPr/>
            <p:nvPr/>
          </p:nvCxnSpPr>
          <p:spPr>
            <a:xfrm>
              <a:off x="71257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76" name="Google Shape;1276;p30"/>
            <p:cNvCxnSpPr/>
            <p:nvPr/>
          </p:nvCxnSpPr>
          <p:spPr>
            <a:xfrm>
              <a:off x="71548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77" name="Google Shape;1277;p30"/>
            <p:cNvCxnSpPr/>
            <p:nvPr/>
          </p:nvCxnSpPr>
          <p:spPr>
            <a:xfrm>
              <a:off x="71838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78" name="Google Shape;1278;p30"/>
            <p:cNvCxnSpPr/>
            <p:nvPr/>
          </p:nvCxnSpPr>
          <p:spPr>
            <a:xfrm>
              <a:off x="7201242"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79" name="Google Shape;1279;p30"/>
            <p:cNvCxnSpPr/>
            <p:nvPr/>
          </p:nvCxnSpPr>
          <p:spPr>
            <a:xfrm>
              <a:off x="72418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80" name="Google Shape;1280;p30"/>
            <p:cNvCxnSpPr/>
            <p:nvPr/>
          </p:nvCxnSpPr>
          <p:spPr>
            <a:xfrm>
              <a:off x="72709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81" name="Google Shape;1281;p30"/>
            <p:cNvCxnSpPr/>
            <p:nvPr/>
          </p:nvCxnSpPr>
          <p:spPr>
            <a:xfrm>
              <a:off x="72999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82" name="Google Shape;1282;p30"/>
            <p:cNvCxnSpPr/>
            <p:nvPr/>
          </p:nvCxnSpPr>
          <p:spPr>
            <a:xfrm>
              <a:off x="73289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83" name="Google Shape;1283;p30"/>
            <p:cNvCxnSpPr/>
            <p:nvPr/>
          </p:nvCxnSpPr>
          <p:spPr>
            <a:xfrm>
              <a:off x="73579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284" name="Google Shape;1284;p30"/>
            <p:cNvCxnSpPr/>
            <p:nvPr/>
          </p:nvCxnSpPr>
          <p:spPr>
            <a:xfrm>
              <a:off x="7387000" y="4902725"/>
              <a:ext cx="0" cy="296100"/>
            </a:xfrm>
            <a:prstGeom prst="straightConnector1">
              <a:avLst/>
            </a:prstGeom>
            <a:noFill/>
            <a:ln w="76200" cap="flat" cmpd="sng">
              <a:solidFill>
                <a:schemeClr val="lt1"/>
              </a:solidFill>
              <a:prstDash val="solid"/>
              <a:round/>
              <a:headEnd type="none" w="med" len="med"/>
              <a:tailEnd type="none" w="med" len="med"/>
            </a:ln>
          </p:spPr>
        </p:cxnSp>
        <p:cxnSp>
          <p:nvCxnSpPr>
            <p:cNvPr id="1285" name="Google Shape;1285;p30"/>
            <p:cNvCxnSpPr/>
            <p:nvPr/>
          </p:nvCxnSpPr>
          <p:spPr>
            <a:xfrm>
              <a:off x="7416025" y="4902725"/>
              <a:ext cx="0" cy="296100"/>
            </a:xfrm>
            <a:prstGeom prst="straightConnector1">
              <a:avLst/>
            </a:prstGeom>
            <a:noFill/>
            <a:ln w="9525" cap="flat" cmpd="sng">
              <a:solidFill>
                <a:schemeClr val="lt1"/>
              </a:solidFill>
              <a:prstDash val="solid"/>
              <a:round/>
              <a:headEnd type="none" w="med" len="med"/>
              <a:tailEnd type="none" w="med" len="med"/>
            </a:ln>
          </p:spPr>
        </p:cxnSp>
      </p:grpSp>
      <p:grpSp>
        <p:nvGrpSpPr>
          <p:cNvPr id="1286" name="Google Shape;1286;p30"/>
          <p:cNvGrpSpPr/>
          <p:nvPr/>
        </p:nvGrpSpPr>
        <p:grpSpPr>
          <a:xfrm rot="-972782">
            <a:off x="5768217" y="160747"/>
            <a:ext cx="456421" cy="448821"/>
            <a:chOff x="5897325" y="701500"/>
            <a:chExt cx="680753" cy="669419"/>
          </a:xfrm>
        </p:grpSpPr>
        <p:sp>
          <p:nvSpPr>
            <p:cNvPr id="1287" name="Google Shape;1287;p30"/>
            <p:cNvSpPr/>
            <p:nvPr/>
          </p:nvSpPr>
          <p:spPr>
            <a:xfrm>
              <a:off x="6054546" y="801872"/>
              <a:ext cx="421325" cy="466838"/>
            </a:xfrm>
            <a:custGeom>
              <a:avLst/>
              <a:gdLst/>
              <a:ahLst/>
              <a:cxnLst/>
              <a:rect l="l" t="t" r="r" b="b"/>
              <a:pathLst>
                <a:path w="8026" h="8893" extrusionOk="0">
                  <a:moveTo>
                    <a:pt x="7133" y="1"/>
                  </a:moveTo>
                  <a:lnTo>
                    <a:pt x="1" y="1748"/>
                  </a:lnTo>
                  <a:lnTo>
                    <a:pt x="894" y="8892"/>
                  </a:lnTo>
                  <a:lnTo>
                    <a:pt x="8026" y="7144"/>
                  </a:lnTo>
                  <a:lnTo>
                    <a:pt x="7133"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0"/>
            <p:cNvSpPr/>
            <p:nvPr/>
          </p:nvSpPr>
          <p:spPr>
            <a:xfrm>
              <a:off x="6105571" y="852897"/>
              <a:ext cx="421325" cy="466838"/>
            </a:xfrm>
            <a:custGeom>
              <a:avLst/>
              <a:gdLst/>
              <a:ahLst/>
              <a:cxnLst/>
              <a:rect l="l" t="t" r="r" b="b"/>
              <a:pathLst>
                <a:path w="8026" h="8893" extrusionOk="0">
                  <a:moveTo>
                    <a:pt x="7133" y="1"/>
                  </a:moveTo>
                  <a:lnTo>
                    <a:pt x="1" y="1751"/>
                  </a:lnTo>
                  <a:lnTo>
                    <a:pt x="894" y="8892"/>
                  </a:lnTo>
                  <a:lnTo>
                    <a:pt x="8026" y="7144"/>
                  </a:lnTo>
                  <a:lnTo>
                    <a:pt x="7133"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0"/>
            <p:cNvSpPr/>
            <p:nvPr/>
          </p:nvSpPr>
          <p:spPr>
            <a:xfrm>
              <a:off x="6156596" y="903923"/>
              <a:ext cx="421482" cy="466996"/>
            </a:xfrm>
            <a:custGeom>
              <a:avLst/>
              <a:gdLst/>
              <a:ahLst/>
              <a:cxnLst/>
              <a:rect l="l" t="t" r="r" b="b"/>
              <a:pathLst>
                <a:path w="8029" h="8896" fill="none" extrusionOk="0">
                  <a:moveTo>
                    <a:pt x="7133" y="1"/>
                  </a:moveTo>
                  <a:lnTo>
                    <a:pt x="8029" y="7144"/>
                  </a:lnTo>
                  <a:lnTo>
                    <a:pt x="896" y="8895"/>
                  </a:lnTo>
                  <a:lnTo>
                    <a:pt x="1" y="175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0"/>
            <p:cNvSpPr/>
            <p:nvPr/>
          </p:nvSpPr>
          <p:spPr>
            <a:xfrm>
              <a:off x="5897325" y="793262"/>
              <a:ext cx="204153" cy="475447"/>
            </a:xfrm>
            <a:custGeom>
              <a:avLst/>
              <a:gdLst/>
              <a:ahLst/>
              <a:cxnLst/>
              <a:rect l="l" t="t" r="r" b="b"/>
              <a:pathLst>
                <a:path w="3889" h="9057" extrusionOk="0">
                  <a:moveTo>
                    <a:pt x="2996" y="1912"/>
                  </a:moveTo>
                  <a:lnTo>
                    <a:pt x="3889" y="9056"/>
                  </a:lnTo>
                  <a:lnTo>
                    <a:pt x="893" y="7144"/>
                  </a:lnTo>
                  <a:lnTo>
                    <a:pt x="0"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0"/>
            <p:cNvSpPr/>
            <p:nvPr/>
          </p:nvSpPr>
          <p:spPr>
            <a:xfrm>
              <a:off x="5897325" y="701500"/>
              <a:ext cx="531669" cy="192184"/>
            </a:xfrm>
            <a:custGeom>
              <a:avLst/>
              <a:gdLst/>
              <a:ahLst/>
              <a:cxnLst/>
              <a:rect l="l" t="t" r="r" b="b"/>
              <a:pathLst>
                <a:path w="10128" h="3661" extrusionOk="0">
                  <a:moveTo>
                    <a:pt x="7132" y="1"/>
                  </a:moveTo>
                  <a:lnTo>
                    <a:pt x="0" y="1749"/>
                  </a:lnTo>
                  <a:lnTo>
                    <a:pt x="2996" y="3660"/>
                  </a:lnTo>
                  <a:lnTo>
                    <a:pt x="10128" y="1913"/>
                  </a:lnTo>
                  <a:lnTo>
                    <a:pt x="7132"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30"/>
          <p:cNvGrpSpPr/>
          <p:nvPr/>
        </p:nvGrpSpPr>
        <p:grpSpPr>
          <a:xfrm rot="10800000">
            <a:off x="5842452" y="3197985"/>
            <a:ext cx="1252632" cy="1712815"/>
            <a:chOff x="39061" y="1565425"/>
            <a:chExt cx="1201451" cy="1642988"/>
          </a:xfrm>
        </p:grpSpPr>
        <p:grpSp>
          <p:nvGrpSpPr>
            <p:cNvPr id="1293" name="Google Shape;1293;p30"/>
            <p:cNvGrpSpPr/>
            <p:nvPr/>
          </p:nvGrpSpPr>
          <p:grpSpPr>
            <a:xfrm rot="6914248">
              <a:off x="830037" y="1613132"/>
              <a:ext cx="241193" cy="527245"/>
              <a:chOff x="-835750" y="499300"/>
              <a:chExt cx="586638" cy="1282385"/>
            </a:xfrm>
          </p:grpSpPr>
          <p:sp>
            <p:nvSpPr>
              <p:cNvPr id="1294" name="Google Shape;1294;p30"/>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0"/>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0"/>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0"/>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0"/>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0"/>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30"/>
            <p:cNvGrpSpPr/>
            <p:nvPr/>
          </p:nvGrpSpPr>
          <p:grpSpPr>
            <a:xfrm rot="7696995" flipH="1">
              <a:off x="200097" y="1662741"/>
              <a:ext cx="241170" cy="527195"/>
              <a:chOff x="-835750" y="499300"/>
              <a:chExt cx="586638" cy="1282385"/>
            </a:xfrm>
          </p:grpSpPr>
          <p:sp>
            <p:nvSpPr>
              <p:cNvPr id="1301" name="Google Shape;1301;p30"/>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0"/>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0"/>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0"/>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0"/>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0"/>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30"/>
            <p:cNvSpPr/>
            <p:nvPr/>
          </p:nvSpPr>
          <p:spPr>
            <a:xfrm>
              <a:off x="387925" y="1565425"/>
              <a:ext cx="579718" cy="20382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rgbClr val="474747"/>
              </a:solidFill>
              <a:prstDash val="dot"/>
              <a:round/>
              <a:headEnd type="none" w="med" len="med"/>
              <a:tailEnd type="none" w="med" len="med"/>
            </a:ln>
          </p:spPr>
        </p:sp>
        <p:grpSp>
          <p:nvGrpSpPr>
            <p:cNvPr id="1308" name="Google Shape;1308;p30"/>
            <p:cNvGrpSpPr/>
            <p:nvPr/>
          </p:nvGrpSpPr>
          <p:grpSpPr>
            <a:xfrm rot="931671" flipH="1">
              <a:off x="471562" y="2402321"/>
              <a:ext cx="192400" cy="420585"/>
              <a:chOff x="-835750" y="499300"/>
              <a:chExt cx="586638" cy="1282385"/>
            </a:xfrm>
          </p:grpSpPr>
          <p:sp>
            <p:nvSpPr>
              <p:cNvPr id="1309" name="Google Shape;1309;p30"/>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0"/>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0"/>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0"/>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0"/>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0"/>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30"/>
            <p:cNvGrpSpPr/>
            <p:nvPr/>
          </p:nvGrpSpPr>
          <p:grpSpPr>
            <a:xfrm rot="148872">
              <a:off x="110447" y="2783813"/>
              <a:ext cx="192422" cy="420632"/>
              <a:chOff x="-835750" y="499300"/>
              <a:chExt cx="586638" cy="1282385"/>
            </a:xfrm>
          </p:grpSpPr>
          <p:sp>
            <p:nvSpPr>
              <p:cNvPr id="1316" name="Google Shape;1316;p30"/>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0"/>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0"/>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0"/>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0"/>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0"/>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30"/>
            <p:cNvSpPr/>
            <p:nvPr/>
          </p:nvSpPr>
          <p:spPr>
            <a:xfrm rot="7845593" flipH="1">
              <a:off x="320988" y="2805357"/>
              <a:ext cx="462537" cy="16261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sp>
          <p:nvSpPr>
            <p:cNvPr id="1323" name="Google Shape;1323;p30"/>
            <p:cNvSpPr/>
            <p:nvPr/>
          </p:nvSpPr>
          <p:spPr>
            <a:xfrm rot="-6869958" flipH="1">
              <a:off x="28569" y="2261662"/>
              <a:ext cx="462523" cy="162623"/>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3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9"/>
        <p:cNvGrpSpPr/>
        <p:nvPr/>
      </p:nvGrpSpPr>
      <p:grpSpPr>
        <a:xfrm>
          <a:off x="0" y="0"/>
          <a:ext cx="0" cy="0"/>
          <a:chOff x="0" y="0"/>
          <a:chExt cx="0" cy="0"/>
        </a:xfrm>
      </p:grpSpPr>
      <p:sp>
        <p:nvSpPr>
          <p:cNvPr id="130" name="Google Shape;130;p4"/>
          <p:cNvSpPr txBox="1">
            <a:spLocks noGrp="1"/>
          </p:cNvSpPr>
          <p:nvPr>
            <p:ph type="body" idx="1"/>
          </p:nvPr>
        </p:nvSpPr>
        <p:spPr>
          <a:xfrm>
            <a:off x="719675" y="1678206"/>
            <a:ext cx="5282400" cy="31719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200"/>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grpSp>
        <p:nvGrpSpPr>
          <p:cNvPr id="131" name="Google Shape;131;p4"/>
          <p:cNvGrpSpPr/>
          <p:nvPr/>
        </p:nvGrpSpPr>
        <p:grpSpPr>
          <a:xfrm>
            <a:off x="6502964" y="134979"/>
            <a:ext cx="905534" cy="231550"/>
            <a:chOff x="6429175" y="4902725"/>
            <a:chExt cx="986850" cy="296100"/>
          </a:xfrm>
        </p:grpSpPr>
        <p:cxnSp>
          <p:nvCxnSpPr>
            <p:cNvPr id="132" name="Google Shape;132;p4"/>
            <p:cNvCxnSpPr/>
            <p:nvPr/>
          </p:nvCxnSpPr>
          <p:spPr>
            <a:xfrm>
              <a:off x="64291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33" name="Google Shape;133;p4"/>
            <p:cNvCxnSpPr/>
            <p:nvPr/>
          </p:nvCxnSpPr>
          <p:spPr>
            <a:xfrm>
              <a:off x="64582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34" name="Google Shape;134;p4"/>
            <p:cNvCxnSpPr/>
            <p:nvPr/>
          </p:nvCxnSpPr>
          <p:spPr>
            <a:xfrm>
              <a:off x="64872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35" name="Google Shape;135;p4"/>
            <p:cNvCxnSpPr/>
            <p:nvPr/>
          </p:nvCxnSpPr>
          <p:spPr>
            <a:xfrm>
              <a:off x="65162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36" name="Google Shape;136;p4"/>
            <p:cNvCxnSpPr/>
            <p:nvPr/>
          </p:nvCxnSpPr>
          <p:spPr>
            <a:xfrm>
              <a:off x="654527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137" name="Google Shape;137;p4"/>
            <p:cNvCxnSpPr/>
            <p:nvPr/>
          </p:nvCxnSpPr>
          <p:spPr>
            <a:xfrm>
              <a:off x="65743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38" name="Google Shape;138;p4"/>
            <p:cNvCxnSpPr/>
            <p:nvPr/>
          </p:nvCxnSpPr>
          <p:spPr>
            <a:xfrm>
              <a:off x="66033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39" name="Google Shape;139;p4"/>
            <p:cNvCxnSpPr/>
            <p:nvPr/>
          </p:nvCxnSpPr>
          <p:spPr>
            <a:xfrm>
              <a:off x="66323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40" name="Google Shape;140;p4"/>
            <p:cNvCxnSpPr/>
            <p:nvPr/>
          </p:nvCxnSpPr>
          <p:spPr>
            <a:xfrm>
              <a:off x="6649767"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41" name="Google Shape;141;p4"/>
            <p:cNvCxnSpPr/>
            <p:nvPr/>
          </p:nvCxnSpPr>
          <p:spPr>
            <a:xfrm>
              <a:off x="66904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42" name="Google Shape;142;p4"/>
            <p:cNvCxnSpPr/>
            <p:nvPr/>
          </p:nvCxnSpPr>
          <p:spPr>
            <a:xfrm>
              <a:off x="67194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43" name="Google Shape;143;p4"/>
            <p:cNvCxnSpPr/>
            <p:nvPr/>
          </p:nvCxnSpPr>
          <p:spPr>
            <a:xfrm>
              <a:off x="67484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44" name="Google Shape;144;p4"/>
            <p:cNvCxnSpPr/>
            <p:nvPr/>
          </p:nvCxnSpPr>
          <p:spPr>
            <a:xfrm>
              <a:off x="677747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145" name="Google Shape;145;p4"/>
            <p:cNvCxnSpPr/>
            <p:nvPr/>
          </p:nvCxnSpPr>
          <p:spPr>
            <a:xfrm>
              <a:off x="6806500"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146" name="Google Shape;146;p4"/>
            <p:cNvCxnSpPr/>
            <p:nvPr/>
          </p:nvCxnSpPr>
          <p:spPr>
            <a:xfrm>
              <a:off x="683552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147" name="Google Shape;147;p4"/>
            <p:cNvCxnSpPr/>
            <p:nvPr/>
          </p:nvCxnSpPr>
          <p:spPr>
            <a:xfrm>
              <a:off x="6858746"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148" name="Google Shape;148;p4"/>
            <p:cNvCxnSpPr/>
            <p:nvPr/>
          </p:nvCxnSpPr>
          <p:spPr>
            <a:xfrm>
              <a:off x="68935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49" name="Google Shape;149;p4"/>
            <p:cNvCxnSpPr/>
            <p:nvPr/>
          </p:nvCxnSpPr>
          <p:spPr>
            <a:xfrm>
              <a:off x="69226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50" name="Google Shape;150;p4"/>
            <p:cNvCxnSpPr/>
            <p:nvPr/>
          </p:nvCxnSpPr>
          <p:spPr>
            <a:xfrm>
              <a:off x="694582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51" name="Google Shape;151;p4"/>
            <p:cNvCxnSpPr/>
            <p:nvPr/>
          </p:nvCxnSpPr>
          <p:spPr>
            <a:xfrm>
              <a:off x="69806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52" name="Google Shape;152;p4"/>
            <p:cNvCxnSpPr/>
            <p:nvPr/>
          </p:nvCxnSpPr>
          <p:spPr>
            <a:xfrm>
              <a:off x="700387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53" name="Google Shape;153;p4"/>
            <p:cNvCxnSpPr/>
            <p:nvPr/>
          </p:nvCxnSpPr>
          <p:spPr>
            <a:xfrm>
              <a:off x="70387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54" name="Google Shape;154;p4"/>
            <p:cNvCxnSpPr/>
            <p:nvPr/>
          </p:nvCxnSpPr>
          <p:spPr>
            <a:xfrm>
              <a:off x="706772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155" name="Google Shape;155;p4"/>
            <p:cNvCxnSpPr/>
            <p:nvPr/>
          </p:nvCxnSpPr>
          <p:spPr>
            <a:xfrm>
              <a:off x="70967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56" name="Google Shape;156;p4"/>
            <p:cNvCxnSpPr/>
            <p:nvPr/>
          </p:nvCxnSpPr>
          <p:spPr>
            <a:xfrm>
              <a:off x="71257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57" name="Google Shape;157;p4"/>
            <p:cNvCxnSpPr/>
            <p:nvPr/>
          </p:nvCxnSpPr>
          <p:spPr>
            <a:xfrm>
              <a:off x="71548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58" name="Google Shape;158;p4"/>
            <p:cNvCxnSpPr/>
            <p:nvPr/>
          </p:nvCxnSpPr>
          <p:spPr>
            <a:xfrm>
              <a:off x="71838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59" name="Google Shape;159;p4"/>
            <p:cNvCxnSpPr/>
            <p:nvPr/>
          </p:nvCxnSpPr>
          <p:spPr>
            <a:xfrm>
              <a:off x="7201242"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60" name="Google Shape;160;p4"/>
            <p:cNvCxnSpPr/>
            <p:nvPr/>
          </p:nvCxnSpPr>
          <p:spPr>
            <a:xfrm>
              <a:off x="72418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61" name="Google Shape;161;p4"/>
            <p:cNvCxnSpPr/>
            <p:nvPr/>
          </p:nvCxnSpPr>
          <p:spPr>
            <a:xfrm>
              <a:off x="72709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62" name="Google Shape;162;p4"/>
            <p:cNvCxnSpPr/>
            <p:nvPr/>
          </p:nvCxnSpPr>
          <p:spPr>
            <a:xfrm>
              <a:off x="72999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63" name="Google Shape;163;p4"/>
            <p:cNvCxnSpPr/>
            <p:nvPr/>
          </p:nvCxnSpPr>
          <p:spPr>
            <a:xfrm>
              <a:off x="73289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64" name="Google Shape;164;p4"/>
            <p:cNvCxnSpPr/>
            <p:nvPr/>
          </p:nvCxnSpPr>
          <p:spPr>
            <a:xfrm>
              <a:off x="73579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165" name="Google Shape;165;p4"/>
            <p:cNvCxnSpPr/>
            <p:nvPr/>
          </p:nvCxnSpPr>
          <p:spPr>
            <a:xfrm>
              <a:off x="7387000" y="4902725"/>
              <a:ext cx="0" cy="296100"/>
            </a:xfrm>
            <a:prstGeom prst="straightConnector1">
              <a:avLst/>
            </a:prstGeom>
            <a:noFill/>
            <a:ln w="76200" cap="flat" cmpd="sng">
              <a:solidFill>
                <a:schemeClr val="lt1"/>
              </a:solidFill>
              <a:prstDash val="solid"/>
              <a:round/>
              <a:headEnd type="none" w="med" len="med"/>
              <a:tailEnd type="none" w="med" len="med"/>
            </a:ln>
          </p:spPr>
        </p:cxnSp>
        <p:cxnSp>
          <p:nvCxnSpPr>
            <p:cNvPr id="166" name="Google Shape;166;p4"/>
            <p:cNvCxnSpPr/>
            <p:nvPr/>
          </p:nvCxnSpPr>
          <p:spPr>
            <a:xfrm>
              <a:off x="7416025" y="4902725"/>
              <a:ext cx="0" cy="296100"/>
            </a:xfrm>
            <a:prstGeom prst="straightConnector1">
              <a:avLst/>
            </a:prstGeom>
            <a:noFill/>
            <a:ln w="9525" cap="flat" cmpd="sng">
              <a:solidFill>
                <a:schemeClr val="lt1"/>
              </a:solidFill>
              <a:prstDash val="solid"/>
              <a:round/>
              <a:headEnd type="none" w="med" len="med"/>
              <a:tailEnd type="none" w="med" len="med"/>
            </a:ln>
          </p:spPr>
        </p:cxnSp>
      </p:grpSp>
      <p:grpSp>
        <p:nvGrpSpPr>
          <p:cNvPr id="167" name="Google Shape;167;p4"/>
          <p:cNvGrpSpPr/>
          <p:nvPr/>
        </p:nvGrpSpPr>
        <p:grpSpPr>
          <a:xfrm rot="10800000">
            <a:off x="5842452" y="3197985"/>
            <a:ext cx="1252632" cy="1712815"/>
            <a:chOff x="39061" y="1565425"/>
            <a:chExt cx="1201451" cy="1642988"/>
          </a:xfrm>
        </p:grpSpPr>
        <p:grpSp>
          <p:nvGrpSpPr>
            <p:cNvPr id="168" name="Google Shape;168;p4"/>
            <p:cNvGrpSpPr/>
            <p:nvPr/>
          </p:nvGrpSpPr>
          <p:grpSpPr>
            <a:xfrm rot="6914248">
              <a:off x="830037" y="1613132"/>
              <a:ext cx="241193" cy="527245"/>
              <a:chOff x="-835750" y="499300"/>
              <a:chExt cx="586638" cy="1282385"/>
            </a:xfrm>
          </p:grpSpPr>
          <p:sp>
            <p:nvSpPr>
              <p:cNvPr id="169" name="Google Shape;169;p4"/>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4"/>
            <p:cNvGrpSpPr/>
            <p:nvPr/>
          </p:nvGrpSpPr>
          <p:grpSpPr>
            <a:xfrm rot="7696995" flipH="1">
              <a:off x="200097" y="1662741"/>
              <a:ext cx="241170" cy="527195"/>
              <a:chOff x="-835750" y="499300"/>
              <a:chExt cx="586638" cy="1282385"/>
            </a:xfrm>
          </p:grpSpPr>
          <p:sp>
            <p:nvSpPr>
              <p:cNvPr id="176" name="Google Shape;176;p4"/>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4"/>
            <p:cNvSpPr/>
            <p:nvPr/>
          </p:nvSpPr>
          <p:spPr>
            <a:xfrm>
              <a:off x="387925" y="1565425"/>
              <a:ext cx="579718" cy="20382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rgbClr val="474747"/>
              </a:solidFill>
              <a:prstDash val="dot"/>
              <a:round/>
              <a:headEnd type="none" w="med" len="med"/>
              <a:tailEnd type="none" w="med" len="med"/>
            </a:ln>
          </p:spPr>
        </p:sp>
        <p:grpSp>
          <p:nvGrpSpPr>
            <p:cNvPr id="183" name="Google Shape;183;p4"/>
            <p:cNvGrpSpPr/>
            <p:nvPr/>
          </p:nvGrpSpPr>
          <p:grpSpPr>
            <a:xfrm rot="931671" flipH="1">
              <a:off x="471562" y="2402321"/>
              <a:ext cx="192400" cy="420585"/>
              <a:chOff x="-835750" y="499300"/>
              <a:chExt cx="586638" cy="1282385"/>
            </a:xfrm>
          </p:grpSpPr>
          <p:sp>
            <p:nvSpPr>
              <p:cNvPr id="184" name="Google Shape;184;p4"/>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4"/>
            <p:cNvGrpSpPr/>
            <p:nvPr/>
          </p:nvGrpSpPr>
          <p:grpSpPr>
            <a:xfrm rot="148872">
              <a:off x="110447" y="2783813"/>
              <a:ext cx="192422" cy="420632"/>
              <a:chOff x="-835750" y="499300"/>
              <a:chExt cx="586638" cy="1282385"/>
            </a:xfrm>
          </p:grpSpPr>
          <p:sp>
            <p:nvSpPr>
              <p:cNvPr id="191" name="Google Shape;191;p4"/>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4"/>
            <p:cNvSpPr/>
            <p:nvPr/>
          </p:nvSpPr>
          <p:spPr>
            <a:xfrm rot="7845593" flipH="1">
              <a:off x="320988" y="2805357"/>
              <a:ext cx="462537" cy="16261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sp>
          <p:nvSpPr>
            <p:cNvPr id="198" name="Google Shape;198;p4"/>
            <p:cNvSpPr/>
            <p:nvPr/>
          </p:nvSpPr>
          <p:spPr>
            <a:xfrm rot="-6869958" flipH="1">
              <a:off x="28569" y="2261662"/>
              <a:ext cx="462523" cy="162623"/>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sp>
        <p:nvSpPr>
          <p:cNvPr id="199" name="Google Shape;199;p4"/>
          <p:cNvSpPr txBox="1">
            <a:spLocks noGrp="1"/>
          </p:cNvSpPr>
          <p:nvPr>
            <p:ph type="title"/>
          </p:nvPr>
        </p:nvSpPr>
        <p:spPr>
          <a:xfrm>
            <a:off x="719675" y="571500"/>
            <a:ext cx="6120600" cy="101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grpSp>
        <p:nvGrpSpPr>
          <p:cNvPr id="243" name="Google Shape;243;p6"/>
          <p:cNvGrpSpPr/>
          <p:nvPr/>
        </p:nvGrpSpPr>
        <p:grpSpPr>
          <a:xfrm>
            <a:off x="6502964" y="134979"/>
            <a:ext cx="905534" cy="231550"/>
            <a:chOff x="6429175" y="4902725"/>
            <a:chExt cx="986850" cy="296100"/>
          </a:xfrm>
        </p:grpSpPr>
        <p:cxnSp>
          <p:nvCxnSpPr>
            <p:cNvPr id="244" name="Google Shape;244;p6"/>
            <p:cNvCxnSpPr/>
            <p:nvPr/>
          </p:nvCxnSpPr>
          <p:spPr>
            <a:xfrm>
              <a:off x="64291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45" name="Google Shape;245;p6"/>
            <p:cNvCxnSpPr/>
            <p:nvPr/>
          </p:nvCxnSpPr>
          <p:spPr>
            <a:xfrm>
              <a:off x="64582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46" name="Google Shape;246;p6"/>
            <p:cNvCxnSpPr/>
            <p:nvPr/>
          </p:nvCxnSpPr>
          <p:spPr>
            <a:xfrm>
              <a:off x="64872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47" name="Google Shape;247;p6"/>
            <p:cNvCxnSpPr/>
            <p:nvPr/>
          </p:nvCxnSpPr>
          <p:spPr>
            <a:xfrm>
              <a:off x="65162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48" name="Google Shape;248;p6"/>
            <p:cNvCxnSpPr/>
            <p:nvPr/>
          </p:nvCxnSpPr>
          <p:spPr>
            <a:xfrm>
              <a:off x="654527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249" name="Google Shape;249;p6"/>
            <p:cNvCxnSpPr/>
            <p:nvPr/>
          </p:nvCxnSpPr>
          <p:spPr>
            <a:xfrm>
              <a:off x="65743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50" name="Google Shape;250;p6"/>
            <p:cNvCxnSpPr/>
            <p:nvPr/>
          </p:nvCxnSpPr>
          <p:spPr>
            <a:xfrm>
              <a:off x="66033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51" name="Google Shape;251;p6"/>
            <p:cNvCxnSpPr/>
            <p:nvPr/>
          </p:nvCxnSpPr>
          <p:spPr>
            <a:xfrm>
              <a:off x="66323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52" name="Google Shape;252;p6"/>
            <p:cNvCxnSpPr/>
            <p:nvPr/>
          </p:nvCxnSpPr>
          <p:spPr>
            <a:xfrm>
              <a:off x="6649767"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53" name="Google Shape;253;p6"/>
            <p:cNvCxnSpPr/>
            <p:nvPr/>
          </p:nvCxnSpPr>
          <p:spPr>
            <a:xfrm>
              <a:off x="66904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54" name="Google Shape;254;p6"/>
            <p:cNvCxnSpPr/>
            <p:nvPr/>
          </p:nvCxnSpPr>
          <p:spPr>
            <a:xfrm>
              <a:off x="67194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55" name="Google Shape;255;p6"/>
            <p:cNvCxnSpPr/>
            <p:nvPr/>
          </p:nvCxnSpPr>
          <p:spPr>
            <a:xfrm>
              <a:off x="67484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56" name="Google Shape;256;p6"/>
            <p:cNvCxnSpPr/>
            <p:nvPr/>
          </p:nvCxnSpPr>
          <p:spPr>
            <a:xfrm>
              <a:off x="677747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257" name="Google Shape;257;p6"/>
            <p:cNvCxnSpPr/>
            <p:nvPr/>
          </p:nvCxnSpPr>
          <p:spPr>
            <a:xfrm>
              <a:off x="6806500"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258" name="Google Shape;258;p6"/>
            <p:cNvCxnSpPr/>
            <p:nvPr/>
          </p:nvCxnSpPr>
          <p:spPr>
            <a:xfrm>
              <a:off x="683552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259" name="Google Shape;259;p6"/>
            <p:cNvCxnSpPr/>
            <p:nvPr/>
          </p:nvCxnSpPr>
          <p:spPr>
            <a:xfrm>
              <a:off x="6858746"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260" name="Google Shape;260;p6"/>
            <p:cNvCxnSpPr/>
            <p:nvPr/>
          </p:nvCxnSpPr>
          <p:spPr>
            <a:xfrm>
              <a:off x="68935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61" name="Google Shape;261;p6"/>
            <p:cNvCxnSpPr/>
            <p:nvPr/>
          </p:nvCxnSpPr>
          <p:spPr>
            <a:xfrm>
              <a:off x="69226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62" name="Google Shape;262;p6"/>
            <p:cNvCxnSpPr/>
            <p:nvPr/>
          </p:nvCxnSpPr>
          <p:spPr>
            <a:xfrm>
              <a:off x="694582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63" name="Google Shape;263;p6"/>
            <p:cNvCxnSpPr/>
            <p:nvPr/>
          </p:nvCxnSpPr>
          <p:spPr>
            <a:xfrm>
              <a:off x="69806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64" name="Google Shape;264;p6"/>
            <p:cNvCxnSpPr/>
            <p:nvPr/>
          </p:nvCxnSpPr>
          <p:spPr>
            <a:xfrm>
              <a:off x="700387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65" name="Google Shape;265;p6"/>
            <p:cNvCxnSpPr/>
            <p:nvPr/>
          </p:nvCxnSpPr>
          <p:spPr>
            <a:xfrm>
              <a:off x="70387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66" name="Google Shape;266;p6"/>
            <p:cNvCxnSpPr/>
            <p:nvPr/>
          </p:nvCxnSpPr>
          <p:spPr>
            <a:xfrm>
              <a:off x="706772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267" name="Google Shape;267;p6"/>
            <p:cNvCxnSpPr/>
            <p:nvPr/>
          </p:nvCxnSpPr>
          <p:spPr>
            <a:xfrm>
              <a:off x="70967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68" name="Google Shape;268;p6"/>
            <p:cNvCxnSpPr/>
            <p:nvPr/>
          </p:nvCxnSpPr>
          <p:spPr>
            <a:xfrm>
              <a:off x="71257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69" name="Google Shape;269;p6"/>
            <p:cNvCxnSpPr/>
            <p:nvPr/>
          </p:nvCxnSpPr>
          <p:spPr>
            <a:xfrm>
              <a:off x="71548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70" name="Google Shape;270;p6"/>
            <p:cNvCxnSpPr/>
            <p:nvPr/>
          </p:nvCxnSpPr>
          <p:spPr>
            <a:xfrm>
              <a:off x="71838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71" name="Google Shape;271;p6"/>
            <p:cNvCxnSpPr/>
            <p:nvPr/>
          </p:nvCxnSpPr>
          <p:spPr>
            <a:xfrm>
              <a:off x="7201242"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72" name="Google Shape;272;p6"/>
            <p:cNvCxnSpPr/>
            <p:nvPr/>
          </p:nvCxnSpPr>
          <p:spPr>
            <a:xfrm>
              <a:off x="72418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73" name="Google Shape;273;p6"/>
            <p:cNvCxnSpPr/>
            <p:nvPr/>
          </p:nvCxnSpPr>
          <p:spPr>
            <a:xfrm>
              <a:off x="72709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74" name="Google Shape;274;p6"/>
            <p:cNvCxnSpPr/>
            <p:nvPr/>
          </p:nvCxnSpPr>
          <p:spPr>
            <a:xfrm>
              <a:off x="72999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75" name="Google Shape;275;p6"/>
            <p:cNvCxnSpPr/>
            <p:nvPr/>
          </p:nvCxnSpPr>
          <p:spPr>
            <a:xfrm>
              <a:off x="73289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76" name="Google Shape;276;p6"/>
            <p:cNvCxnSpPr/>
            <p:nvPr/>
          </p:nvCxnSpPr>
          <p:spPr>
            <a:xfrm>
              <a:off x="73579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77" name="Google Shape;277;p6"/>
            <p:cNvCxnSpPr/>
            <p:nvPr/>
          </p:nvCxnSpPr>
          <p:spPr>
            <a:xfrm>
              <a:off x="7387000" y="4902725"/>
              <a:ext cx="0" cy="296100"/>
            </a:xfrm>
            <a:prstGeom prst="straightConnector1">
              <a:avLst/>
            </a:prstGeom>
            <a:noFill/>
            <a:ln w="76200" cap="flat" cmpd="sng">
              <a:solidFill>
                <a:schemeClr val="lt1"/>
              </a:solidFill>
              <a:prstDash val="solid"/>
              <a:round/>
              <a:headEnd type="none" w="med" len="med"/>
              <a:tailEnd type="none" w="med" len="med"/>
            </a:ln>
          </p:spPr>
        </p:cxnSp>
        <p:cxnSp>
          <p:nvCxnSpPr>
            <p:cNvPr id="278" name="Google Shape;278;p6"/>
            <p:cNvCxnSpPr/>
            <p:nvPr/>
          </p:nvCxnSpPr>
          <p:spPr>
            <a:xfrm>
              <a:off x="7416025" y="4902725"/>
              <a:ext cx="0" cy="296100"/>
            </a:xfrm>
            <a:prstGeom prst="straightConnector1">
              <a:avLst/>
            </a:prstGeom>
            <a:noFill/>
            <a:ln w="9525" cap="flat" cmpd="sng">
              <a:solidFill>
                <a:schemeClr val="lt1"/>
              </a:solidFill>
              <a:prstDash val="solid"/>
              <a:round/>
              <a:headEnd type="none" w="med" len="med"/>
              <a:tailEnd type="none" w="med" len="med"/>
            </a:ln>
          </p:spPr>
        </p:cxnSp>
      </p:grpSp>
      <p:grpSp>
        <p:nvGrpSpPr>
          <p:cNvPr id="279" name="Google Shape;279;p6"/>
          <p:cNvGrpSpPr/>
          <p:nvPr/>
        </p:nvGrpSpPr>
        <p:grpSpPr>
          <a:xfrm>
            <a:off x="143408" y="4957996"/>
            <a:ext cx="905534" cy="231550"/>
            <a:chOff x="6429175" y="4902725"/>
            <a:chExt cx="986850" cy="296100"/>
          </a:xfrm>
        </p:grpSpPr>
        <p:cxnSp>
          <p:nvCxnSpPr>
            <p:cNvPr id="280" name="Google Shape;280;p6"/>
            <p:cNvCxnSpPr/>
            <p:nvPr/>
          </p:nvCxnSpPr>
          <p:spPr>
            <a:xfrm>
              <a:off x="64291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81" name="Google Shape;281;p6"/>
            <p:cNvCxnSpPr/>
            <p:nvPr/>
          </p:nvCxnSpPr>
          <p:spPr>
            <a:xfrm>
              <a:off x="64582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82" name="Google Shape;282;p6"/>
            <p:cNvCxnSpPr/>
            <p:nvPr/>
          </p:nvCxnSpPr>
          <p:spPr>
            <a:xfrm>
              <a:off x="64872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83" name="Google Shape;283;p6"/>
            <p:cNvCxnSpPr/>
            <p:nvPr/>
          </p:nvCxnSpPr>
          <p:spPr>
            <a:xfrm>
              <a:off x="65162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84" name="Google Shape;284;p6"/>
            <p:cNvCxnSpPr/>
            <p:nvPr/>
          </p:nvCxnSpPr>
          <p:spPr>
            <a:xfrm>
              <a:off x="654527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285" name="Google Shape;285;p6"/>
            <p:cNvCxnSpPr/>
            <p:nvPr/>
          </p:nvCxnSpPr>
          <p:spPr>
            <a:xfrm>
              <a:off x="65743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86" name="Google Shape;286;p6"/>
            <p:cNvCxnSpPr/>
            <p:nvPr/>
          </p:nvCxnSpPr>
          <p:spPr>
            <a:xfrm>
              <a:off x="66033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87" name="Google Shape;287;p6"/>
            <p:cNvCxnSpPr/>
            <p:nvPr/>
          </p:nvCxnSpPr>
          <p:spPr>
            <a:xfrm>
              <a:off x="66323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88" name="Google Shape;288;p6"/>
            <p:cNvCxnSpPr/>
            <p:nvPr/>
          </p:nvCxnSpPr>
          <p:spPr>
            <a:xfrm>
              <a:off x="6649767"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89" name="Google Shape;289;p6"/>
            <p:cNvCxnSpPr/>
            <p:nvPr/>
          </p:nvCxnSpPr>
          <p:spPr>
            <a:xfrm>
              <a:off x="66904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90" name="Google Shape;290;p6"/>
            <p:cNvCxnSpPr/>
            <p:nvPr/>
          </p:nvCxnSpPr>
          <p:spPr>
            <a:xfrm>
              <a:off x="67194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91" name="Google Shape;291;p6"/>
            <p:cNvCxnSpPr/>
            <p:nvPr/>
          </p:nvCxnSpPr>
          <p:spPr>
            <a:xfrm>
              <a:off x="67484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92" name="Google Shape;292;p6"/>
            <p:cNvCxnSpPr/>
            <p:nvPr/>
          </p:nvCxnSpPr>
          <p:spPr>
            <a:xfrm>
              <a:off x="677747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293" name="Google Shape;293;p6"/>
            <p:cNvCxnSpPr/>
            <p:nvPr/>
          </p:nvCxnSpPr>
          <p:spPr>
            <a:xfrm>
              <a:off x="6806500"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294" name="Google Shape;294;p6"/>
            <p:cNvCxnSpPr/>
            <p:nvPr/>
          </p:nvCxnSpPr>
          <p:spPr>
            <a:xfrm>
              <a:off x="683552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295" name="Google Shape;295;p6"/>
            <p:cNvCxnSpPr/>
            <p:nvPr/>
          </p:nvCxnSpPr>
          <p:spPr>
            <a:xfrm>
              <a:off x="6858746"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296" name="Google Shape;296;p6"/>
            <p:cNvCxnSpPr/>
            <p:nvPr/>
          </p:nvCxnSpPr>
          <p:spPr>
            <a:xfrm>
              <a:off x="68935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97" name="Google Shape;297;p6"/>
            <p:cNvCxnSpPr/>
            <p:nvPr/>
          </p:nvCxnSpPr>
          <p:spPr>
            <a:xfrm>
              <a:off x="69226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98" name="Google Shape;298;p6"/>
            <p:cNvCxnSpPr/>
            <p:nvPr/>
          </p:nvCxnSpPr>
          <p:spPr>
            <a:xfrm>
              <a:off x="694582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299" name="Google Shape;299;p6"/>
            <p:cNvCxnSpPr/>
            <p:nvPr/>
          </p:nvCxnSpPr>
          <p:spPr>
            <a:xfrm>
              <a:off x="69806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00" name="Google Shape;300;p6"/>
            <p:cNvCxnSpPr/>
            <p:nvPr/>
          </p:nvCxnSpPr>
          <p:spPr>
            <a:xfrm>
              <a:off x="700387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01" name="Google Shape;301;p6"/>
            <p:cNvCxnSpPr/>
            <p:nvPr/>
          </p:nvCxnSpPr>
          <p:spPr>
            <a:xfrm>
              <a:off x="70387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02" name="Google Shape;302;p6"/>
            <p:cNvCxnSpPr/>
            <p:nvPr/>
          </p:nvCxnSpPr>
          <p:spPr>
            <a:xfrm>
              <a:off x="706772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303" name="Google Shape;303;p6"/>
            <p:cNvCxnSpPr/>
            <p:nvPr/>
          </p:nvCxnSpPr>
          <p:spPr>
            <a:xfrm>
              <a:off x="70967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04" name="Google Shape;304;p6"/>
            <p:cNvCxnSpPr/>
            <p:nvPr/>
          </p:nvCxnSpPr>
          <p:spPr>
            <a:xfrm>
              <a:off x="71257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05" name="Google Shape;305;p6"/>
            <p:cNvCxnSpPr/>
            <p:nvPr/>
          </p:nvCxnSpPr>
          <p:spPr>
            <a:xfrm>
              <a:off x="71548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06" name="Google Shape;306;p6"/>
            <p:cNvCxnSpPr/>
            <p:nvPr/>
          </p:nvCxnSpPr>
          <p:spPr>
            <a:xfrm>
              <a:off x="71838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07" name="Google Shape;307;p6"/>
            <p:cNvCxnSpPr/>
            <p:nvPr/>
          </p:nvCxnSpPr>
          <p:spPr>
            <a:xfrm>
              <a:off x="7201242"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08" name="Google Shape;308;p6"/>
            <p:cNvCxnSpPr/>
            <p:nvPr/>
          </p:nvCxnSpPr>
          <p:spPr>
            <a:xfrm>
              <a:off x="72418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09" name="Google Shape;309;p6"/>
            <p:cNvCxnSpPr/>
            <p:nvPr/>
          </p:nvCxnSpPr>
          <p:spPr>
            <a:xfrm>
              <a:off x="72709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10" name="Google Shape;310;p6"/>
            <p:cNvCxnSpPr/>
            <p:nvPr/>
          </p:nvCxnSpPr>
          <p:spPr>
            <a:xfrm>
              <a:off x="72999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11" name="Google Shape;311;p6"/>
            <p:cNvCxnSpPr/>
            <p:nvPr/>
          </p:nvCxnSpPr>
          <p:spPr>
            <a:xfrm>
              <a:off x="73289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12" name="Google Shape;312;p6"/>
            <p:cNvCxnSpPr/>
            <p:nvPr/>
          </p:nvCxnSpPr>
          <p:spPr>
            <a:xfrm>
              <a:off x="73579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13" name="Google Shape;313;p6"/>
            <p:cNvCxnSpPr/>
            <p:nvPr/>
          </p:nvCxnSpPr>
          <p:spPr>
            <a:xfrm>
              <a:off x="7387000" y="4902725"/>
              <a:ext cx="0" cy="296100"/>
            </a:xfrm>
            <a:prstGeom prst="straightConnector1">
              <a:avLst/>
            </a:prstGeom>
            <a:noFill/>
            <a:ln w="76200" cap="flat" cmpd="sng">
              <a:solidFill>
                <a:schemeClr val="lt1"/>
              </a:solidFill>
              <a:prstDash val="solid"/>
              <a:round/>
              <a:headEnd type="none" w="med" len="med"/>
              <a:tailEnd type="none" w="med" len="med"/>
            </a:ln>
          </p:spPr>
        </p:cxnSp>
        <p:cxnSp>
          <p:nvCxnSpPr>
            <p:cNvPr id="314" name="Google Shape;314;p6"/>
            <p:cNvCxnSpPr/>
            <p:nvPr/>
          </p:nvCxnSpPr>
          <p:spPr>
            <a:xfrm>
              <a:off x="7416025" y="4902725"/>
              <a:ext cx="0" cy="296100"/>
            </a:xfrm>
            <a:prstGeom prst="straightConnector1">
              <a:avLst/>
            </a:prstGeom>
            <a:noFill/>
            <a:ln w="9525" cap="flat" cmpd="sng">
              <a:solidFill>
                <a:schemeClr val="lt1"/>
              </a:solidFill>
              <a:prstDash val="solid"/>
              <a:round/>
              <a:headEnd type="none" w="med" len="med"/>
              <a:tailEnd type="none" w="med" len="med"/>
            </a:ln>
          </p:spPr>
        </p:cxnSp>
      </p:grpSp>
      <p:sp>
        <p:nvSpPr>
          <p:cNvPr id="315" name="Google Shape;315;p6"/>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5"/>
        <p:cNvGrpSpPr/>
        <p:nvPr/>
      </p:nvGrpSpPr>
      <p:grpSpPr>
        <a:xfrm>
          <a:off x="0" y="0"/>
          <a:ext cx="0" cy="0"/>
          <a:chOff x="0" y="0"/>
          <a:chExt cx="0" cy="0"/>
        </a:xfrm>
      </p:grpSpPr>
      <p:sp>
        <p:nvSpPr>
          <p:cNvPr id="356" name="Google Shape;356;p8"/>
          <p:cNvSpPr txBox="1">
            <a:spLocks noGrp="1"/>
          </p:cNvSpPr>
          <p:nvPr>
            <p:ph type="title"/>
          </p:nvPr>
        </p:nvSpPr>
        <p:spPr>
          <a:xfrm>
            <a:off x="405325" y="466297"/>
            <a:ext cx="5264700" cy="42375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7"/>
        <p:cNvGrpSpPr/>
        <p:nvPr/>
      </p:nvGrpSpPr>
      <p:grpSpPr>
        <a:xfrm>
          <a:off x="0" y="0"/>
          <a:ext cx="0" cy="0"/>
          <a:chOff x="0" y="0"/>
          <a:chExt cx="0" cy="0"/>
        </a:xfrm>
      </p:grpSpPr>
      <p:sp>
        <p:nvSpPr>
          <p:cNvPr id="358" name="Google Shape;358;p9"/>
          <p:cNvSpPr txBox="1">
            <a:spLocks noGrp="1"/>
          </p:cNvSpPr>
          <p:nvPr>
            <p:ph type="title"/>
          </p:nvPr>
        </p:nvSpPr>
        <p:spPr>
          <a:xfrm>
            <a:off x="719675" y="452699"/>
            <a:ext cx="3344400" cy="12084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9" name="Google Shape;359;p9"/>
          <p:cNvSpPr txBox="1">
            <a:spLocks noGrp="1"/>
          </p:cNvSpPr>
          <p:nvPr>
            <p:ph type="subTitle" idx="1"/>
          </p:nvPr>
        </p:nvSpPr>
        <p:spPr>
          <a:xfrm>
            <a:off x="719675" y="1857805"/>
            <a:ext cx="4783500" cy="2323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595959"/>
              </a:buClr>
              <a:buSzPts val="1000"/>
              <a:buFont typeface="Anaheim"/>
              <a:buChar char="●"/>
              <a:defRPr/>
            </a:lvl1pPr>
            <a:lvl2pPr lvl="1" algn="ctr">
              <a:lnSpc>
                <a:spcPct val="100000"/>
              </a:lnSpc>
              <a:spcBef>
                <a:spcPts val="0"/>
              </a:spcBef>
              <a:spcAft>
                <a:spcPts val="0"/>
              </a:spcAft>
              <a:buClr>
                <a:srgbClr val="595959"/>
              </a:buClr>
              <a:buSzPts val="1400"/>
              <a:buFont typeface="Anaheim"/>
              <a:buChar char="○"/>
              <a:defRPr sz="2100"/>
            </a:lvl2pPr>
            <a:lvl3pPr lvl="2" algn="ctr">
              <a:lnSpc>
                <a:spcPct val="100000"/>
              </a:lnSpc>
              <a:spcBef>
                <a:spcPts val="0"/>
              </a:spcBef>
              <a:spcAft>
                <a:spcPts val="0"/>
              </a:spcAft>
              <a:buClr>
                <a:srgbClr val="595959"/>
              </a:buClr>
              <a:buSzPts val="1400"/>
              <a:buFont typeface="Anaheim"/>
              <a:buChar char="■"/>
              <a:defRPr sz="2100"/>
            </a:lvl3pPr>
            <a:lvl4pPr lvl="3" algn="ctr">
              <a:lnSpc>
                <a:spcPct val="100000"/>
              </a:lnSpc>
              <a:spcBef>
                <a:spcPts val="0"/>
              </a:spcBef>
              <a:spcAft>
                <a:spcPts val="0"/>
              </a:spcAft>
              <a:buClr>
                <a:srgbClr val="595959"/>
              </a:buClr>
              <a:buSzPts val="1400"/>
              <a:buFont typeface="Anaheim"/>
              <a:buChar char="●"/>
              <a:defRPr sz="2100"/>
            </a:lvl4pPr>
            <a:lvl5pPr lvl="4" algn="ctr">
              <a:lnSpc>
                <a:spcPct val="100000"/>
              </a:lnSpc>
              <a:spcBef>
                <a:spcPts val="0"/>
              </a:spcBef>
              <a:spcAft>
                <a:spcPts val="0"/>
              </a:spcAft>
              <a:buClr>
                <a:srgbClr val="595959"/>
              </a:buClr>
              <a:buSzPts val="1400"/>
              <a:buFont typeface="Anaheim"/>
              <a:buChar char="○"/>
              <a:defRPr sz="2100"/>
            </a:lvl5pPr>
            <a:lvl6pPr lvl="5" algn="ctr">
              <a:lnSpc>
                <a:spcPct val="100000"/>
              </a:lnSpc>
              <a:spcBef>
                <a:spcPts val="0"/>
              </a:spcBef>
              <a:spcAft>
                <a:spcPts val="0"/>
              </a:spcAft>
              <a:buClr>
                <a:srgbClr val="595959"/>
              </a:buClr>
              <a:buSzPts val="1400"/>
              <a:buFont typeface="Anaheim"/>
              <a:buChar char="■"/>
              <a:defRPr sz="2100"/>
            </a:lvl6pPr>
            <a:lvl7pPr lvl="6" algn="ctr">
              <a:lnSpc>
                <a:spcPct val="100000"/>
              </a:lnSpc>
              <a:spcBef>
                <a:spcPts val="0"/>
              </a:spcBef>
              <a:spcAft>
                <a:spcPts val="0"/>
              </a:spcAft>
              <a:buClr>
                <a:srgbClr val="595959"/>
              </a:buClr>
              <a:buSzPts val="1400"/>
              <a:buFont typeface="Anaheim"/>
              <a:buChar char="●"/>
              <a:defRPr sz="2100"/>
            </a:lvl7pPr>
            <a:lvl8pPr lvl="7" algn="ctr">
              <a:lnSpc>
                <a:spcPct val="100000"/>
              </a:lnSpc>
              <a:spcBef>
                <a:spcPts val="0"/>
              </a:spcBef>
              <a:spcAft>
                <a:spcPts val="0"/>
              </a:spcAft>
              <a:buClr>
                <a:srgbClr val="595959"/>
              </a:buClr>
              <a:buSzPts val="1400"/>
              <a:buFont typeface="Anaheim"/>
              <a:buChar char="○"/>
              <a:defRPr sz="2100"/>
            </a:lvl8pPr>
            <a:lvl9pPr lvl="8" algn="ctr">
              <a:lnSpc>
                <a:spcPct val="100000"/>
              </a:lnSpc>
              <a:spcBef>
                <a:spcPts val="0"/>
              </a:spcBef>
              <a:spcAft>
                <a:spcPts val="0"/>
              </a:spcAft>
              <a:buClr>
                <a:srgbClr val="595959"/>
              </a:buClr>
              <a:buSzPts val="1400"/>
              <a:buFont typeface="Anaheim"/>
              <a:buChar char="■"/>
              <a:defRPr sz="2100"/>
            </a:lvl9pPr>
          </a:lstStyle>
          <a:p>
            <a:endParaRPr/>
          </a:p>
        </p:txBody>
      </p:sp>
      <p:grpSp>
        <p:nvGrpSpPr>
          <p:cNvPr id="360" name="Google Shape;360;p9"/>
          <p:cNvGrpSpPr/>
          <p:nvPr/>
        </p:nvGrpSpPr>
        <p:grpSpPr>
          <a:xfrm>
            <a:off x="144493" y="134979"/>
            <a:ext cx="905534" cy="231550"/>
            <a:chOff x="6429175" y="4902725"/>
            <a:chExt cx="986850" cy="296100"/>
          </a:xfrm>
        </p:grpSpPr>
        <p:cxnSp>
          <p:nvCxnSpPr>
            <p:cNvPr id="361" name="Google Shape;361;p9"/>
            <p:cNvCxnSpPr/>
            <p:nvPr/>
          </p:nvCxnSpPr>
          <p:spPr>
            <a:xfrm>
              <a:off x="64291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62" name="Google Shape;362;p9"/>
            <p:cNvCxnSpPr/>
            <p:nvPr/>
          </p:nvCxnSpPr>
          <p:spPr>
            <a:xfrm>
              <a:off x="64582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63" name="Google Shape;363;p9"/>
            <p:cNvCxnSpPr/>
            <p:nvPr/>
          </p:nvCxnSpPr>
          <p:spPr>
            <a:xfrm>
              <a:off x="64872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64" name="Google Shape;364;p9"/>
            <p:cNvCxnSpPr/>
            <p:nvPr/>
          </p:nvCxnSpPr>
          <p:spPr>
            <a:xfrm>
              <a:off x="65162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65" name="Google Shape;365;p9"/>
            <p:cNvCxnSpPr/>
            <p:nvPr/>
          </p:nvCxnSpPr>
          <p:spPr>
            <a:xfrm>
              <a:off x="654527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366" name="Google Shape;366;p9"/>
            <p:cNvCxnSpPr/>
            <p:nvPr/>
          </p:nvCxnSpPr>
          <p:spPr>
            <a:xfrm>
              <a:off x="65743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67" name="Google Shape;367;p9"/>
            <p:cNvCxnSpPr/>
            <p:nvPr/>
          </p:nvCxnSpPr>
          <p:spPr>
            <a:xfrm>
              <a:off x="66033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68" name="Google Shape;368;p9"/>
            <p:cNvCxnSpPr/>
            <p:nvPr/>
          </p:nvCxnSpPr>
          <p:spPr>
            <a:xfrm>
              <a:off x="66323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69" name="Google Shape;369;p9"/>
            <p:cNvCxnSpPr/>
            <p:nvPr/>
          </p:nvCxnSpPr>
          <p:spPr>
            <a:xfrm>
              <a:off x="6649767"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70" name="Google Shape;370;p9"/>
            <p:cNvCxnSpPr/>
            <p:nvPr/>
          </p:nvCxnSpPr>
          <p:spPr>
            <a:xfrm>
              <a:off x="66904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71" name="Google Shape;371;p9"/>
            <p:cNvCxnSpPr/>
            <p:nvPr/>
          </p:nvCxnSpPr>
          <p:spPr>
            <a:xfrm>
              <a:off x="67194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72" name="Google Shape;372;p9"/>
            <p:cNvCxnSpPr/>
            <p:nvPr/>
          </p:nvCxnSpPr>
          <p:spPr>
            <a:xfrm>
              <a:off x="67484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73" name="Google Shape;373;p9"/>
            <p:cNvCxnSpPr/>
            <p:nvPr/>
          </p:nvCxnSpPr>
          <p:spPr>
            <a:xfrm>
              <a:off x="677747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374" name="Google Shape;374;p9"/>
            <p:cNvCxnSpPr/>
            <p:nvPr/>
          </p:nvCxnSpPr>
          <p:spPr>
            <a:xfrm>
              <a:off x="6806500"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375" name="Google Shape;375;p9"/>
            <p:cNvCxnSpPr/>
            <p:nvPr/>
          </p:nvCxnSpPr>
          <p:spPr>
            <a:xfrm>
              <a:off x="6835525"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376" name="Google Shape;376;p9"/>
            <p:cNvCxnSpPr/>
            <p:nvPr/>
          </p:nvCxnSpPr>
          <p:spPr>
            <a:xfrm>
              <a:off x="6858746" y="4902725"/>
              <a:ext cx="0" cy="296100"/>
            </a:xfrm>
            <a:prstGeom prst="straightConnector1">
              <a:avLst/>
            </a:prstGeom>
            <a:noFill/>
            <a:ln w="19050" cap="flat" cmpd="sng">
              <a:solidFill>
                <a:schemeClr val="lt1"/>
              </a:solidFill>
              <a:prstDash val="solid"/>
              <a:round/>
              <a:headEnd type="none" w="med" len="med"/>
              <a:tailEnd type="none" w="med" len="med"/>
            </a:ln>
          </p:spPr>
        </p:cxnSp>
        <p:cxnSp>
          <p:nvCxnSpPr>
            <p:cNvPr id="377" name="Google Shape;377;p9"/>
            <p:cNvCxnSpPr/>
            <p:nvPr/>
          </p:nvCxnSpPr>
          <p:spPr>
            <a:xfrm>
              <a:off x="68935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78" name="Google Shape;378;p9"/>
            <p:cNvCxnSpPr/>
            <p:nvPr/>
          </p:nvCxnSpPr>
          <p:spPr>
            <a:xfrm>
              <a:off x="69226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79" name="Google Shape;379;p9"/>
            <p:cNvCxnSpPr/>
            <p:nvPr/>
          </p:nvCxnSpPr>
          <p:spPr>
            <a:xfrm>
              <a:off x="694582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80" name="Google Shape;380;p9"/>
            <p:cNvCxnSpPr/>
            <p:nvPr/>
          </p:nvCxnSpPr>
          <p:spPr>
            <a:xfrm>
              <a:off x="69806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81" name="Google Shape;381;p9"/>
            <p:cNvCxnSpPr/>
            <p:nvPr/>
          </p:nvCxnSpPr>
          <p:spPr>
            <a:xfrm>
              <a:off x="7003871"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82" name="Google Shape;382;p9"/>
            <p:cNvCxnSpPr/>
            <p:nvPr/>
          </p:nvCxnSpPr>
          <p:spPr>
            <a:xfrm>
              <a:off x="70387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83" name="Google Shape;383;p9"/>
            <p:cNvCxnSpPr/>
            <p:nvPr/>
          </p:nvCxnSpPr>
          <p:spPr>
            <a:xfrm>
              <a:off x="7067725" y="4902725"/>
              <a:ext cx="0" cy="296100"/>
            </a:xfrm>
            <a:prstGeom prst="straightConnector1">
              <a:avLst/>
            </a:prstGeom>
            <a:noFill/>
            <a:ln w="38100" cap="flat" cmpd="sng">
              <a:solidFill>
                <a:schemeClr val="lt1"/>
              </a:solidFill>
              <a:prstDash val="solid"/>
              <a:round/>
              <a:headEnd type="none" w="med" len="med"/>
              <a:tailEnd type="none" w="med" len="med"/>
            </a:ln>
          </p:spPr>
        </p:cxnSp>
        <p:cxnSp>
          <p:nvCxnSpPr>
            <p:cNvPr id="384" name="Google Shape;384;p9"/>
            <p:cNvCxnSpPr/>
            <p:nvPr/>
          </p:nvCxnSpPr>
          <p:spPr>
            <a:xfrm>
              <a:off x="70967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85" name="Google Shape;385;p9"/>
            <p:cNvCxnSpPr/>
            <p:nvPr/>
          </p:nvCxnSpPr>
          <p:spPr>
            <a:xfrm>
              <a:off x="71257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86" name="Google Shape;386;p9"/>
            <p:cNvCxnSpPr/>
            <p:nvPr/>
          </p:nvCxnSpPr>
          <p:spPr>
            <a:xfrm>
              <a:off x="71548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87" name="Google Shape;387;p9"/>
            <p:cNvCxnSpPr/>
            <p:nvPr/>
          </p:nvCxnSpPr>
          <p:spPr>
            <a:xfrm>
              <a:off x="71838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88" name="Google Shape;388;p9"/>
            <p:cNvCxnSpPr/>
            <p:nvPr/>
          </p:nvCxnSpPr>
          <p:spPr>
            <a:xfrm>
              <a:off x="7201242"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89" name="Google Shape;389;p9"/>
            <p:cNvCxnSpPr/>
            <p:nvPr/>
          </p:nvCxnSpPr>
          <p:spPr>
            <a:xfrm>
              <a:off x="72418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90" name="Google Shape;390;p9"/>
            <p:cNvCxnSpPr/>
            <p:nvPr/>
          </p:nvCxnSpPr>
          <p:spPr>
            <a:xfrm>
              <a:off x="727090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91" name="Google Shape;391;p9"/>
            <p:cNvCxnSpPr/>
            <p:nvPr/>
          </p:nvCxnSpPr>
          <p:spPr>
            <a:xfrm>
              <a:off x="729992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92" name="Google Shape;392;p9"/>
            <p:cNvCxnSpPr/>
            <p:nvPr/>
          </p:nvCxnSpPr>
          <p:spPr>
            <a:xfrm>
              <a:off x="7328950"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93" name="Google Shape;393;p9"/>
            <p:cNvCxnSpPr/>
            <p:nvPr/>
          </p:nvCxnSpPr>
          <p:spPr>
            <a:xfrm>
              <a:off x="7357975" y="4902725"/>
              <a:ext cx="0" cy="296100"/>
            </a:xfrm>
            <a:prstGeom prst="straightConnector1">
              <a:avLst/>
            </a:prstGeom>
            <a:noFill/>
            <a:ln w="9525" cap="flat" cmpd="sng">
              <a:solidFill>
                <a:schemeClr val="lt1"/>
              </a:solidFill>
              <a:prstDash val="solid"/>
              <a:round/>
              <a:headEnd type="none" w="med" len="med"/>
              <a:tailEnd type="none" w="med" len="med"/>
            </a:ln>
          </p:spPr>
        </p:cxnSp>
        <p:cxnSp>
          <p:nvCxnSpPr>
            <p:cNvPr id="394" name="Google Shape;394;p9"/>
            <p:cNvCxnSpPr/>
            <p:nvPr/>
          </p:nvCxnSpPr>
          <p:spPr>
            <a:xfrm>
              <a:off x="7387000" y="4902725"/>
              <a:ext cx="0" cy="296100"/>
            </a:xfrm>
            <a:prstGeom prst="straightConnector1">
              <a:avLst/>
            </a:prstGeom>
            <a:noFill/>
            <a:ln w="76200" cap="flat" cmpd="sng">
              <a:solidFill>
                <a:schemeClr val="lt1"/>
              </a:solidFill>
              <a:prstDash val="solid"/>
              <a:round/>
              <a:headEnd type="none" w="med" len="med"/>
              <a:tailEnd type="none" w="med" len="med"/>
            </a:ln>
          </p:spPr>
        </p:cxnSp>
        <p:cxnSp>
          <p:nvCxnSpPr>
            <p:cNvPr id="395" name="Google Shape;395;p9"/>
            <p:cNvCxnSpPr/>
            <p:nvPr/>
          </p:nvCxnSpPr>
          <p:spPr>
            <a:xfrm>
              <a:off x="7416025" y="4902725"/>
              <a:ext cx="0" cy="29610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6"/>
        <p:cNvGrpSpPr/>
        <p:nvPr/>
      </p:nvGrpSpPr>
      <p:grpSpPr>
        <a:xfrm>
          <a:off x="0" y="0"/>
          <a:ext cx="0" cy="0"/>
          <a:chOff x="0" y="0"/>
          <a:chExt cx="0" cy="0"/>
        </a:xfrm>
      </p:grpSpPr>
      <p:sp>
        <p:nvSpPr>
          <p:cNvPr id="397" name="Google Shape;397;p10"/>
          <p:cNvSpPr txBox="1">
            <a:spLocks noGrp="1"/>
          </p:cNvSpPr>
          <p:nvPr>
            <p:ph type="body" idx="1"/>
          </p:nvPr>
        </p:nvSpPr>
        <p:spPr>
          <a:xfrm>
            <a:off x="257705" y="4382328"/>
            <a:ext cx="4959600" cy="6270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600"/>
              <a:buNone/>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98"/>
        <p:cNvGrpSpPr/>
        <p:nvPr/>
      </p:nvGrpSpPr>
      <p:grpSpPr>
        <a:xfrm>
          <a:off x="0" y="0"/>
          <a:ext cx="0" cy="0"/>
          <a:chOff x="0" y="0"/>
          <a:chExt cx="0" cy="0"/>
        </a:xfrm>
      </p:grpSpPr>
      <p:sp>
        <p:nvSpPr>
          <p:cNvPr id="399" name="Google Shape;399;p11"/>
          <p:cNvSpPr txBox="1">
            <a:spLocks noGrp="1"/>
          </p:cNvSpPr>
          <p:nvPr>
            <p:ph type="title" hasCustomPrompt="1"/>
          </p:nvPr>
        </p:nvSpPr>
        <p:spPr>
          <a:xfrm>
            <a:off x="257705" y="1145802"/>
            <a:ext cx="7044600" cy="2034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0" name="Google Shape;400;p11"/>
          <p:cNvSpPr txBox="1">
            <a:spLocks noGrp="1"/>
          </p:cNvSpPr>
          <p:nvPr>
            <p:ph type="body" idx="1"/>
          </p:nvPr>
        </p:nvSpPr>
        <p:spPr>
          <a:xfrm>
            <a:off x="257705" y="3265297"/>
            <a:ext cx="7044600" cy="13473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40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79350" y="461000"/>
            <a:ext cx="6401400" cy="5934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000"/>
              <a:buFont typeface="Jost"/>
              <a:buNone/>
              <a:defRPr sz="3000" b="1">
                <a:solidFill>
                  <a:schemeClr val="dk1"/>
                </a:solidFill>
                <a:latin typeface="Jost"/>
                <a:ea typeface="Jost"/>
                <a:cs typeface="Jost"/>
                <a:sym typeface="Jost"/>
              </a:defRPr>
            </a:lvl1pPr>
            <a:lvl2pPr lvl="1">
              <a:lnSpc>
                <a:spcPct val="100000"/>
              </a:lnSpc>
              <a:spcBef>
                <a:spcPts val="0"/>
              </a:spcBef>
              <a:spcAft>
                <a:spcPts val="0"/>
              </a:spcAft>
              <a:buClr>
                <a:schemeClr val="dk1"/>
              </a:buClr>
              <a:buSzPts val="2800"/>
              <a:buFont typeface="Lato Black"/>
              <a:buNone/>
              <a:defRPr sz="2800">
                <a:solidFill>
                  <a:schemeClr val="dk1"/>
                </a:solidFill>
                <a:latin typeface="Lato Black"/>
                <a:ea typeface="Lato Black"/>
                <a:cs typeface="Lato Black"/>
                <a:sym typeface="Lato Black"/>
              </a:defRPr>
            </a:lvl2pPr>
            <a:lvl3pPr lvl="2">
              <a:lnSpc>
                <a:spcPct val="100000"/>
              </a:lnSpc>
              <a:spcBef>
                <a:spcPts val="0"/>
              </a:spcBef>
              <a:spcAft>
                <a:spcPts val="0"/>
              </a:spcAft>
              <a:buClr>
                <a:schemeClr val="dk1"/>
              </a:buClr>
              <a:buSzPts val="2800"/>
              <a:buFont typeface="Lato Black"/>
              <a:buNone/>
              <a:defRPr sz="2800">
                <a:solidFill>
                  <a:schemeClr val="dk1"/>
                </a:solidFill>
                <a:latin typeface="Lato Black"/>
                <a:ea typeface="Lato Black"/>
                <a:cs typeface="Lato Black"/>
                <a:sym typeface="Lato Black"/>
              </a:defRPr>
            </a:lvl3pPr>
            <a:lvl4pPr lvl="3">
              <a:lnSpc>
                <a:spcPct val="100000"/>
              </a:lnSpc>
              <a:spcBef>
                <a:spcPts val="0"/>
              </a:spcBef>
              <a:spcAft>
                <a:spcPts val="0"/>
              </a:spcAft>
              <a:buClr>
                <a:schemeClr val="dk1"/>
              </a:buClr>
              <a:buSzPts val="2800"/>
              <a:buFont typeface="Lato Black"/>
              <a:buNone/>
              <a:defRPr sz="2800">
                <a:solidFill>
                  <a:schemeClr val="dk1"/>
                </a:solidFill>
                <a:latin typeface="Lato Black"/>
                <a:ea typeface="Lato Black"/>
                <a:cs typeface="Lato Black"/>
                <a:sym typeface="Lato Black"/>
              </a:defRPr>
            </a:lvl4pPr>
            <a:lvl5pPr lvl="4">
              <a:lnSpc>
                <a:spcPct val="100000"/>
              </a:lnSpc>
              <a:spcBef>
                <a:spcPts val="0"/>
              </a:spcBef>
              <a:spcAft>
                <a:spcPts val="0"/>
              </a:spcAft>
              <a:buClr>
                <a:schemeClr val="dk1"/>
              </a:buClr>
              <a:buSzPts val="2800"/>
              <a:buFont typeface="Lato Black"/>
              <a:buNone/>
              <a:defRPr sz="2800">
                <a:solidFill>
                  <a:schemeClr val="dk1"/>
                </a:solidFill>
                <a:latin typeface="Lato Black"/>
                <a:ea typeface="Lato Black"/>
                <a:cs typeface="Lato Black"/>
                <a:sym typeface="Lato Black"/>
              </a:defRPr>
            </a:lvl5pPr>
            <a:lvl6pPr lvl="5">
              <a:lnSpc>
                <a:spcPct val="100000"/>
              </a:lnSpc>
              <a:spcBef>
                <a:spcPts val="0"/>
              </a:spcBef>
              <a:spcAft>
                <a:spcPts val="0"/>
              </a:spcAft>
              <a:buClr>
                <a:schemeClr val="dk1"/>
              </a:buClr>
              <a:buSzPts val="2800"/>
              <a:buFont typeface="Lato Black"/>
              <a:buNone/>
              <a:defRPr sz="2800">
                <a:solidFill>
                  <a:schemeClr val="dk1"/>
                </a:solidFill>
                <a:latin typeface="Lato Black"/>
                <a:ea typeface="Lato Black"/>
                <a:cs typeface="Lato Black"/>
                <a:sym typeface="Lato Black"/>
              </a:defRPr>
            </a:lvl6pPr>
            <a:lvl7pPr lvl="6">
              <a:lnSpc>
                <a:spcPct val="100000"/>
              </a:lnSpc>
              <a:spcBef>
                <a:spcPts val="0"/>
              </a:spcBef>
              <a:spcAft>
                <a:spcPts val="0"/>
              </a:spcAft>
              <a:buClr>
                <a:schemeClr val="dk1"/>
              </a:buClr>
              <a:buSzPts val="2800"/>
              <a:buFont typeface="Lato Black"/>
              <a:buNone/>
              <a:defRPr sz="2800">
                <a:solidFill>
                  <a:schemeClr val="dk1"/>
                </a:solidFill>
                <a:latin typeface="Lato Black"/>
                <a:ea typeface="Lato Black"/>
                <a:cs typeface="Lato Black"/>
                <a:sym typeface="Lato Black"/>
              </a:defRPr>
            </a:lvl7pPr>
            <a:lvl8pPr lvl="7">
              <a:lnSpc>
                <a:spcPct val="100000"/>
              </a:lnSpc>
              <a:spcBef>
                <a:spcPts val="0"/>
              </a:spcBef>
              <a:spcAft>
                <a:spcPts val="0"/>
              </a:spcAft>
              <a:buClr>
                <a:schemeClr val="dk1"/>
              </a:buClr>
              <a:buSzPts val="2800"/>
              <a:buFont typeface="Lato Black"/>
              <a:buNone/>
              <a:defRPr sz="2800">
                <a:solidFill>
                  <a:schemeClr val="dk1"/>
                </a:solidFill>
                <a:latin typeface="Lato Black"/>
                <a:ea typeface="Lato Black"/>
                <a:cs typeface="Lato Black"/>
                <a:sym typeface="Lato Black"/>
              </a:defRPr>
            </a:lvl8pPr>
            <a:lvl9pPr lvl="8">
              <a:lnSpc>
                <a:spcPct val="100000"/>
              </a:lnSpc>
              <a:spcBef>
                <a:spcPts val="0"/>
              </a:spcBef>
              <a:spcAft>
                <a:spcPts val="0"/>
              </a:spcAft>
              <a:buClr>
                <a:schemeClr val="dk1"/>
              </a:buClr>
              <a:buSzPts val="2800"/>
              <a:buFont typeface="Lato Black"/>
              <a:buNone/>
              <a:defRPr sz="2800">
                <a:solidFill>
                  <a:schemeClr val="dk1"/>
                </a:solidFill>
                <a:latin typeface="Lato Black"/>
                <a:ea typeface="Lato Black"/>
                <a:cs typeface="Lato Black"/>
                <a:sym typeface="Lato Black"/>
              </a:defRPr>
            </a:lvl9pPr>
          </a:lstStyle>
          <a:p>
            <a:endParaRPr/>
          </a:p>
        </p:txBody>
      </p:sp>
      <p:sp>
        <p:nvSpPr>
          <p:cNvPr id="7" name="Google Shape;7;p1"/>
          <p:cNvSpPr txBox="1">
            <a:spLocks noGrp="1"/>
          </p:cNvSpPr>
          <p:nvPr>
            <p:ph type="body" idx="1"/>
          </p:nvPr>
        </p:nvSpPr>
        <p:spPr>
          <a:xfrm>
            <a:off x="579350" y="1193826"/>
            <a:ext cx="6401400" cy="35388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1pPr>
            <a:lvl2pPr marL="914400" lvl="1"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2pPr>
            <a:lvl3pPr marL="1371600" lvl="2"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3pPr>
            <a:lvl4pPr marL="1828800" lvl="3"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4pPr>
            <a:lvl5pPr marL="2286000" lvl="4"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5pPr>
            <a:lvl6pPr marL="2743200" lvl="5"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6pPr>
            <a:lvl7pPr marL="3200400" lvl="6"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7pPr>
            <a:lvl8pPr marL="3657600" lvl="7"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8pPr>
            <a:lvl9pPr marL="4114800" lvl="8"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 id="2147483664" r:id="rId13"/>
    <p:sldLayoutId id="2147483665" r:id="rId14"/>
    <p:sldLayoutId id="2147483666" r:id="rId15"/>
    <p:sldLayoutId id="2147483667" r:id="rId16"/>
    <p:sldLayoutId id="2147483668" r:id="rId17"/>
    <p:sldLayoutId id="2147483669" r:id="rId18"/>
    <p:sldLayoutId id="2147483674" r:id="rId19"/>
    <p:sldLayoutId id="2147483675" r:id="rId20"/>
    <p:sldLayoutId id="2147483676"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28"/>
        <p:cNvGrpSpPr/>
        <p:nvPr/>
      </p:nvGrpSpPr>
      <p:grpSpPr>
        <a:xfrm>
          <a:off x="0" y="0"/>
          <a:ext cx="0" cy="0"/>
          <a:chOff x="0" y="0"/>
          <a:chExt cx="0" cy="0"/>
        </a:xfrm>
      </p:grpSpPr>
      <p:sp>
        <p:nvSpPr>
          <p:cNvPr id="1329" name="Google Shape;1329;p33"/>
          <p:cNvSpPr txBox="1">
            <a:spLocks noGrp="1"/>
          </p:cNvSpPr>
          <p:nvPr>
            <p:ph type="title"/>
          </p:nvPr>
        </p:nvSpPr>
        <p:spPr>
          <a:xfrm>
            <a:off x="883075" y="966934"/>
            <a:ext cx="5826600" cy="499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330" name="Google Shape;1330;p33"/>
          <p:cNvSpPr txBox="1">
            <a:spLocks noGrp="1"/>
          </p:cNvSpPr>
          <p:nvPr>
            <p:ph type="body" idx="1"/>
          </p:nvPr>
        </p:nvSpPr>
        <p:spPr>
          <a:xfrm>
            <a:off x="883075" y="1756267"/>
            <a:ext cx="5826600" cy="25917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36"/>
          <p:cNvSpPr txBox="1"/>
          <p:nvPr/>
        </p:nvSpPr>
        <p:spPr>
          <a:xfrm rot="-5400639">
            <a:off x="-1383148" y="3403755"/>
            <a:ext cx="3227100" cy="476100"/>
          </a:xfrm>
          <a:prstGeom prst="rect">
            <a:avLst/>
          </a:prstGeom>
          <a:noFill/>
          <a:ln>
            <a:noFill/>
          </a:ln>
        </p:spPr>
        <p:txBody>
          <a:bodyPr spcFirstLastPara="1" wrap="square" lIns="91425" tIns="91425" rIns="80900" bIns="91425" anchor="t" anchorCtr="0">
            <a:noAutofit/>
          </a:bodyPr>
          <a:lstStyle/>
          <a:p>
            <a:pPr marL="0" marR="0" lvl="0" indent="0" algn="l" rtl="0">
              <a:lnSpc>
                <a:spcPct val="100000"/>
              </a:lnSpc>
              <a:spcBef>
                <a:spcPts val="0"/>
              </a:spcBef>
              <a:spcAft>
                <a:spcPts val="0"/>
              </a:spcAft>
              <a:buNone/>
            </a:pPr>
            <a:r>
              <a:rPr lang="en" sz="1600" b="1">
                <a:solidFill>
                  <a:schemeClr val="lt1"/>
                </a:solidFill>
                <a:latin typeface="Jost"/>
                <a:ea typeface="Jost"/>
                <a:cs typeface="Jost"/>
                <a:sym typeface="Jost"/>
              </a:rPr>
              <a:t>ARE GREAT</a:t>
            </a:r>
            <a:endParaRPr sz="1600" b="1">
              <a:solidFill>
                <a:schemeClr val="lt1"/>
              </a:solidFill>
              <a:latin typeface="Jost"/>
              <a:ea typeface="Jost"/>
              <a:cs typeface="Jost"/>
              <a:sym typeface="Jost"/>
            </a:endParaRPr>
          </a:p>
        </p:txBody>
      </p:sp>
      <p:sp>
        <p:nvSpPr>
          <p:cNvPr id="1339" name="Google Shape;1339;p36"/>
          <p:cNvSpPr txBox="1"/>
          <p:nvPr/>
        </p:nvSpPr>
        <p:spPr>
          <a:xfrm rot="5400000">
            <a:off x="5635652" y="1980239"/>
            <a:ext cx="3571800" cy="300000"/>
          </a:xfrm>
          <a:prstGeom prst="rect">
            <a:avLst/>
          </a:prstGeom>
          <a:noFill/>
          <a:ln>
            <a:noFill/>
          </a:ln>
        </p:spPr>
        <p:txBody>
          <a:bodyPr spcFirstLastPara="1" wrap="square" lIns="91425" tIns="91425" rIns="80900" bIns="91425" anchor="t" anchorCtr="0">
            <a:noAutofit/>
          </a:bodyPr>
          <a:lstStyle/>
          <a:p>
            <a:pPr marL="0" marR="0" lvl="0" indent="0" algn="l" rtl="0">
              <a:lnSpc>
                <a:spcPct val="100000"/>
              </a:lnSpc>
              <a:spcBef>
                <a:spcPts val="0"/>
              </a:spcBef>
              <a:spcAft>
                <a:spcPts val="0"/>
              </a:spcAft>
              <a:buNone/>
            </a:pPr>
            <a:r>
              <a:rPr lang="en" sz="1600" b="1">
                <a:solidFill>
                  <a:schemeClr val="lt1"/>
                </a:solidFill>
                <a:latin typeface="Jost"/>
                <a:ea typeface="Jost"/>
                <a:cs typeface="Jost"/>
                <a:sym typeface="Jost"/>
              </a:rPr>
              <a:t>WHOA!!</a:t>
            </a:r>
            <a:endParaRPr sz="1600" b="1">
              <a:solidFill>
                <a:schemeClr val="lt1"/>
              </a:solidFill>
              <a:latin typeface="Jost"/>
              <a:ea typeface="Jost"/>
              <a:cs typeface="Jost"/>
              <a:sym typeface="Jost"/>
            </a:endParaRPr>
          </a:p>
        </p:txBody>
      </p:sp>
      <p:sp>
        <p:nvSpPr>
          <p:cNvPr id="1340" name="Google Shape;1340;p36"/>
          <p:cNvSpPr txBox="1">
            <a:spLocks noGrp="1"/>
          </p:cNvSpPr>
          <p:nvPr>
            <p:ph type="ctrTitle"/>
          </p:nvPr>
        </p:nvSpPr>
        <p:spPr>
          <a:xfrm>
            <a:off x="1004100" y="1736050"/>
            <a:ext cx="5551800" cy="182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4200"/>
              <a:t>Vận dụng và thiết kế thuật toán :</a:t>
            </a:r>
            <a:br>
              <a:rPr lang="en" sz="4200"/>
            </a:br>
            <a:r>
              <a:rPr lang="en" sz="4200"/>
              <a:t>Graph Algorithims</a:t>
            </a:r>
            <a:endParaRPr sz="3700"/>
          </a:p>
        </p:txBody>
      </p:sp>
      <p:sp>
        <p:nvSpPr>
          <p:cNvPr id="1341" name="Google Shape;1341;p36"/>
          <p:cNvSpPr txBox="1">
            <a:spLocks noGrp="1"/>
          </p:cNvSpPr>
          <p:nvPr>
            <p:ph type="subTitle" idx="1"/>
          </p:nvPr>
        </p:nvSpPr>
        <p:spPr>
          <a:xfrm>
            <a:off x="1004125" y="3886863"/>
            <a:ext cx="5551800" cy="3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Gv môn học : Nguyễn Thanh Sơn</a:t>
            </a:r>
            <a:endParaRPr/>
          </a:p>
        </p:txBody>
      </p:sp>
      <p:grpSp>
        <p:nvGrpSpPr>
          <p:cNvPr id="1342" name="Google Shape;1342;p36"/>
          <p:cNvGrpSpPr/>
          <p:nvPr/>
        </p:nvGrpSpPr>
        <p:grpSpPr>
          <a:xfrm>
            <a:off x="149177" y="810185"/>
            <a:ext cx="1252632" cy="1712815"/>
            <a:chOff x="39061" y="1565425"/>
            <a:chExt cx="1201451" cy="1642988"/>
          </a:xfrm>
        </p:grpSpPr>
        <p:grpSp>
          <p:nvGrpSpPr>
            <p:cNvPr id="1343" name="Google Shape;1343;p36"/>
            <p:cNvGrpSpPr/>
            <p:nvPr/>
          </p:nvGrpSpPr>
          <p:grpSpPr>
            <a:xfrm rot="6914248">
              <a:off x="830037" y="1613132"/>
              <a:ext cx="241193" cy="527245"/>
              <a:chOff x="-835750" y="499300"/>
              <a:chExt cx="586638" cy="1282385"/>
            </a:xfrm>
          </p:grpSpPr>
          <p:sp>
            <p:nvSpPr>
              <p:cNvPr id="1344" name="Google Shape;1344;p3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36"/>
            <p:cNvGrpSpPr/>
            <p:nvPr/>
          </p:nvGrpSpPr>
          <p:grpSpPr>
            <a:xfrm rot="7696995" flipH="1">
              <a:off x="200097" y="1662741"/>
              <a:ext cx="241170" cy="527195"/>
              <a:chOff x="-835750" y="499300"/>
              <a:chExt cx="586638" cy="1282385"/>
            </a:xfrm>
          </p:grpSpPr>
          <p:sp>
            <p:nvSpPr>
              <p:cNvPr id="1351" name="Google Shape;1351;p3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7" name="Google Shape;1357;p36"/>
            <p:cNvSpPr/>
            <p:nvPr/>
          </p:nvSpPr>
          <p:spPr>
            <a:xfrm>
              <a:off x="387925" y="1565425"/>
              <a:ext cx="579718" cy="20382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rgbClr val="474747"/>
              </a:solidFill>
              <a:prstDash val="dot"/>
              <a:round/>
              <a:headEnd type="none" w="med" len="med"/>
              <a:tailEnd type="none" w="med" len="med"/>
            </a:ln>
          </p:spPr>
        </p:sp>
        <p:grpSp>
          <p:nvGrpSpPr>
            <p:cNvPr id="1358" name="Google Shape;1358;p36"/>
            <p:cNvGrpSpPr/>
            <p:nvPr/>
          </p:nvGrpSpPr>
          <p:grpSpPr>
            <a:xfrm rot="931671" flipH="1">
              <a:off x="471562" y="2402321"/>
              <a:ext cx="192400" cy="420585"/>
              <a:chOff x="-835750" y="499300"/>
              <a:chExt cx="586638" cy="1282385"/>
            </a:xfrm>
          </p:grpSpPr>
          <p:sp>
            <p:nvSpPr>
              <p:cNvPr id="1359" name="Google Shape;1359;p3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36"/>
            <p:cNvGrpSpPr/>
            <p:nvPr/>
          </p:nvGrpSpPr>
          <p:grpSpPr>
            <a:xfrm rot="148872">
              <a:off x="110447" y="2783813"/>
              <a:ext cx="192422" cy="420632"/>
              <a:chOff x="-835750" y="499300"/>
              <a:chExt cx="586638" cy="1282385"/>
            </a:xfrm>
          </p:grpSpPr>
          <p:sp>
            <p:nvSpPr>
              <p:cNvPr id="1366" name="Google Shape;1366;p3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2" name="Google Shape;1372;p36"/>
            <p:cNvSpPr/>
            <p:nvPr/>
          </p:nvSpPr>
          <p:spPr>
            <a:xfrm rot="7845593" flipH="1">
              <a:off x="320988" y="2805357"/>
              <a:ext cx="462537" cy="16261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sp>
          <p:nvSpPr>
            <p:cNvPr id="1373" name="Google Shape;1373;p36"/>
            <p:cNvSpPr/>
            <p:nvPr/>
          </p:nvSpPr>
          <p:spPr>
            <a:xfrm rot="-6869958" flipH="1">
              <a:off x="28569" y="2261662"/>
              <a:ext cx="462523" cy="162623"/>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grpSp>
        <p:nvGrpSpPr>
          <p:cNvPr id="1374" name="Google Shape;1374;p36"/>
          <p:cNvGrpSpPr/>
          <p:nvPr/>
        </p:nvGrpSpPr>
        <p:grpSpPr>
          <a:xfrm flipH="1">
            <a:off x="1856942" y="4292446"/>
            <a:ext cx="1292916" cy="647317"/>
            <a:chOff x="5969457" y="1336727"/>
            <a:chExt cx="1355400" cy="678600"/>
          </a:xfrm>
        </p:grpSpPr>
        <p:sp>
          <p:nvSpPr>
            <p:cNvPr id="1375" name="Google Shape;1375;p36"/>
            <p:cNvSpPr/>
            <p:nvPr/>
          </p:nvSpPr>
          <p:spPr>
            <a:xfrm rot="864591">
              <a:off x="5994371" y="1493430"/>
              <a:ext cx="1305573" cy="365194"/>
            </a:xfrm>
            <a:prstGeom prst="ellipse">
              <a:avLst/>
            </a:prstGeom>
            <a:solidFill>
              <a:schemeClr val="dk2"/>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800">
                <a:solidFill>
                  <a:schemeClr val="lt1"/>
                </a:solidFill>
                <a:latin typeface="Jost"/>
                <a:ea typeface="Jost"/>
                <a:cs typeface="Jost"/>
                <a:sym typeface="Jost"/>
              </a:endParaRPr>
            </a:p>
          </p:txBody>
        </p:sp>
        <p:sp>
          <p:nvSpPr>
            <p:cNvPr id="1376" name="Google Shape;1376;p36"/>
            <p:cNvSpPr/>
            <p:nvPr/>
          </p:nvSpPr>
          <p:spPr>
            <a:xfrm>
              <a:off x="6085675" y="1613875"/>
              <a:ext cx="106800" cy="106800"/>
            </a:xfrm>
            <a:prstGeom prst="ellipse">
              <a:avLst/>
            </a:prstGeom>
            <a:solidFill>
              <a:schemeClr val="lt1"/>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6"/>
            <p:cNvSpPr/>
            <p:nvPr/>
          </p:nvSpPr>
          <p:spPr>
            <a:xfrm>
              <a:off x="7083100" y="1626725"/>
              <a:ext cx="98700" cy="98700"/>
            </a:xfrm>
            <a:prstGeom prst="ellipse">
              <a:avLst/>
            </a:prstGeom>
            <a:solidFill>
              <a:schemeClr val="lt1"/>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36"/>
          <p:cNvSpPr/>
          <p:nvPr/>
        </p:nvSpPr>
        <p:spPr>
          <a:xfrm rot="-5839076">
            <a:off x="13853" y="4172533"/>
            <a:ext cx="718351" cy="150034"/>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Jost"/>
                <a:ea typeface="Jost"/>
                <a:cs typeface="Jost"/>
                <a:sym typeface="Jost"/>
              </a:rPr>
              <a:t>PRINTABLE</a:t>
            </a:r>
            <a:endParaRPr sz="800">
              <a:solidFill>
                <a:schemeClr val="lt1"/>
              </a:solidFill>
              <a:latin typeface="Jost"/>
              <a:ea typeface="Jost"/>
              <a:cs typeface="Jost"/>
              <a:sym typeface="Jost"/>
            </a:endParaRPr>
          </a:p>
        </p:txBody>
      </p:sp>
      <p:grpSp>
        <p:nvGrpSpPr>
          <p:cNvPr id="1379" name="Google Shape;1379;p36"/>
          <p:cNvGrpSpPr/>
          <p:nvPr/>
        </p:nvGrpSpPr>
        <p:grpSpPr>
          <a:xfrm>
            <a:off x="2652673" y="504259"/>
            <a:ext cx="1049523" cy="1049523"/>
            <a:chOff x="4011081" y="856022"/>
            <a:chExt cx="768600" cy="768600"/>
          </a:xfrm>
        </p:grpSpPr>
        <p:sp>
          <p:nvSpPr>
            <p:cNvPr id="1380" name="Google Shape;1380;p36"/>
            <p:cNvSpPr/>
            <p:nvPr/>
          </p:nvSpPr>
          <p:spPr>
            <a:xfrm>
              <a:off x="4011081" y="856022"/>
              <a:ext cx="768600" cy="7686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6"/>
            <p:cNvSpPr/>
            <p:nvPr/>
          </p:nvSpPr>
          <p:spPr>
            <a:xfrm rot="-576874">
              <a:off x="4480318" y="995575"/>
              <a:ext cx="167046" cy="167046"/>
            </a:xfrm>
            <a:prstGeom prst="ellipse">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6"/>
            <p:cNvSpPr/>
            <p:nvPr/>
          </p:nvSpPr>
          <p:spPr>
            <a:xfrm rot="-579012">
              <a:off x="4538392" y="1283170"/>
              <a:ext cx="93902" cy="93773"/>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6"/>
            <p:cNvSpPr/>
            <p:nvPr/>
          </p:nvSpPr>
          <p:spPr>
            <a:xfrm rot="-578927">
              <a:off x="4085920" y="1291500"/>
              <a:ext cx="331563" cy="65662"/>
            </a:xfrm>
            <a:custGeom>
              <a:avLst/>
              <a:gdLst/>
              <a:ahLst/>
              <a:cxnLst/>
              <a:rect l="l" t="t" r="r" b="b"/>
              <a:pathLst>
                <a:path w="10296" h="2039" extrusionOk="0">
                  <a:moveTo>
                    <a:pt x="1641" y="2038"/>
                  </a:moveTo>
                  <a:lnTo>
                    <a:pt x="1" y="809"/>
                  </a:lnTo>
                  <a:lnTo>
                    <a:pt x="475" y="179"/>
                  </a:lnTo>
                  <a:lnTo>
                    <a:pt x="1641" y="1052"/>
                  </a:lnTo>
                  <a:lnTo>
                    <a:pt x="3043" y="1"/>
                  </a:lnTo>
                  <a:lnTo>
                    <a:pt x="4445" y="1052"/>
                  </a:lnTo>
                  <a:lnTo>
                    <a:pt x="5848" y="1"/>
                  </a:lnTo>
                  <a:lnTo>
                    <a:pt x="7250" y="1052"/>
                  </a:lnTo>
                  <a:lnTo>
                    <a:pt x="8653" y="1"/>
                  </a:lnTo>
                  <a:lnTo>
                    <a:pt x="10295" y="1230"/>
                  </a:lnTo>
                  <a:lnTo>
                    <a:pt x="9821" y="1863"/>
                  </a:lnTo>
                  <a:lnTo>
                    <a:pt x="8653" y="987"/>
                  </a:lnTo>
                  <a:lnTo>
                    <a:pt x="7250" y="2038"/>
                  </a:lnTo>
                  <a:lnTo>
                    <a:pt x="5848" y="987"/>
                  </a:lnTo>
                  <a:lnTo>
                    <a:pt x="4445" y="2038"/>
                  </a:lnTo>
                  <a:lnTo>
                    <a:pt x="3043" y="987"/>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4" name="Google Shape;1384;p36"/>
            <p:cNvGrpSpPr/>
            <p:nvPr/>
          </p:nvGrpSpPr>
          <p:grpSpPr>
            <a:xfrm rot="-579221">
              <a:off x="4179977" y="1000563"/>
              <a:ext cx="426818" cy="457599"/>
              <a:chOff x="5496399" y="632879"/>
              <a:chExt cx="710767" cy="762026"/>
            </a:xfrm>
          </p:grpSpPr>
          <p:sp>
            <p:nvSpPr>
              <p:cNvPr id="1385" name="Google Shape;1385;p36"/>
              <p:cNvSpPr/>
              <p:nvPr/>
            </p:nvSpPr>
            <p:spPr>
              <a:xfrm>
                <a:off x="5851732" y="632879"/>
                <a:ext cx="25" cy="109313"/>
              </a:xfrm>
              <a:custGeom>
                <a:avLst/>
                <a:gdLst/>
                <a:ahLst/>
                <a:cxnLst/>
                <a:rect l="l" t="t" r="r" b="b"/>
                <a:pathLst>
                  <a:path w="1" h="4402" fill="none" extrusionOk="0">
                    <a:moveTo>
                      <a:pt x="1" y="4401"/>
                    </a:moveTo>
                    <a:lnTo>
                      <a:pt x="1" y="1"/>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6"/>
              <p:cNvSpPr/>
              <p:nvPr/>
            </p:nvSpPr>
            <p:spPr>
              <a:xfrm>
                <a:off x="5496399" y="806418"/>
                <a:ext cx="77246" cy="77304"/>
              </a:xfrm>
              <a:custGeom>
                <a:avLst/>
                <a:gdLst/>
                <a:ahLst/>
                <a:cxnLst/>
                <a:rect l="l" t="t" r="r" b="b"/>
                <a:pathLst>
                  <a:path w="3111" h="3113" fill="none" extrusionOk="0">
                    <a:moveTo>
                      <a:pt x="3110" y="3112"/>
                    </a:moveTo>
                    <a:lnTo>
                      <a:pt x="1" y="0"/>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6"/>
              <p:cNvSpPr/>
              <p:nvPr/>
            </p:nvSpPr>
            <p:spPr>
              <a:xfrm>
                <a:off x="5654164" y="687108"/>
                <a:ext cx="56439" cy="98908"/>
              </a:xfrm>
              <a:custGeom>
                <a:avLst/>
                <a:gdLst/>
                <a:ahLst/>
                <a:cxnLst/>
                <a:rect l="l" t="t" r="r" b="b"/>
                <a:pathLst>
                  <a:path w="2273" h="3983" fill="none" extrusionOk="0">
                    <a:moveTo>
                      <a:pt x="0" y="1"/>
                    </a:moveTo>
                    <a:lnTo>
                      <a:pt x="2272" y="3982"/>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6"/>
              <p:cNvSpPr/>
              <p:nvPr/>
            </p:nvSpPr>
            <p:spPr>
              <a:xfrm>
                <a:off x="5751197" y="650682"/>
                <a:ext cx="24234" cy="98262"/>
              </a:xfrm>
              <a:custGeom>
                <a:avLst/>
                <a:gdLst/>
                <a:ahLst/>
                <a:cxnLst/>
                <a:rect l="l" t="t" r="r" b="b"/>
                <a:pathLst>
                  <a:path w="976" h="3957" fill="none" extrusionOk="0">
                    <a:moveTo>
                      <a:pt x="1" y="1"/>
                    </a:moveTo>
                    <a:lnTo>
                      <a:pt x="976" y="3956"/>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6"/>
              <p:cNvSpPr/>
              <p:nvPr/>
            </p:nvSpPr>
            <p:spPr>
              <a:xfrm>
                <a:off x="5565821" y="732994"/>
                <a:ext cx="58549" cy="76434"/>
              </a:xfrm>
              <a:custGeom>
                <a:avLst/>
                <a:gdLst/>
                <a:ahLst/>
                <a:cxnLst/>
                <a:rect l="l" t="t" r="r" b="b"/>
                <a:pathLst>
                  <a:path w="2358" h="3078" fill="none" extrusionOk="0">
                    <a:moveTo>
                      <a:pt x="1" y="0"/>
                    </a:moveTo>
                    <a:lnTo>
                      <a:pt x="2358" y="3077"/>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6"/>
              <p:cNvSpPr/>
              <p:nvPr/>
            </p:nvSpPr>
            <p:spPr>
              <a:xfrm>
                <a:off x="6129944" y="806418"/>
                <a:ext cx="77221" cy="77304"/>
              </a:xfrm>
              <a:custGeom>
                <a:avLst/>
                <a:gdLst/>
                <a:ahLst/>
                <a:cxnLst/>
                <a:rect l="l" t="t" r="r" b="b"/>
                <a:pathLst>
                  <a:path w="3110" h="3113" fill="none" extrusionOk="0">
                    <a:moveTo>
                      <a:pt x="0" y="3112"/>
                    </a:moveTo>
                    <a:lnTo>
                      <a:pt x="3110" y="0"/>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6"/>
              <p:cNvSpPr/>
              <p:nvPr/>
            </p:nvSpPr>
            <p:spPr>
              <a:xfrm>
                <a:off x="5992986" y="687108"/>
                <a:ext cx="56439" cy="98908"/>
              </a:xfrm>
              <a:custGeom>
                <a:avLst/>
                <a:gdLst/>
                <a:ahLst/>
                <a:cxnLst/>
                <a:rect l="l" t="t" r="r" b="b"/>
                <a:pathLst>
                  <a:path w="2273" h="3983" fill="none" extrusionOk="0">
                    <a:moveTo>
                      <a:pt x="2272" y="1"/>
                    </a:moveTo>
                    <a:lnTo>
                      <a:pt x="0" y="3982"/>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6"/>
              <p:cNvSpPr/>
              <p:nvPr/>
            </p:nvSpPr>
            <p:spPr>
              <a:xfrm>
                <a:off x="5928131" y="650682"/>
                <a:ext cx="24234" cy="98262"/>
              </a:xfrm>
              <a:custGeom>
                <a:avLst/>
                <a:gdLst/>
                <a:ahLst/>
                <a:cxnLst/>
                <a:rect l="l" t="t" r="r" b="b"/>
                <a:pathLst>
                  <a:path w="976" h="3957" fill="none" extrusionOk="0">
                    <a:moveTo>
                      <a:pt x="976" y="1"/>
                    </a:moveTo>
                    <a:lnTo>
                      <a:pt x="1" y="3956"/>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6"/>
              <p:cNvSpPr/>
              <p:nvPr/>
            </p:nvSpPr>
            <p:spPr>
              <a:xfrm>
                <a:off x="6079193" y="732994"/>
                <a:ext cx="58549" cy="76434"/>
              </a:xfrm>
              <a:custGeom>
                <a:avLst/>
                <a:gdLst/>
                <a:ahLst/>
                <a:cxnLst/>
                <a:rect l="l" t="t" r="r" b="b"/>
                <a:pathLst>
                  <a:path w="2358" h="3078" fill="none" extrusionOk="0">
                    <a:moveTo>
                      <a:pt x="2358" y="0"/>
                    </a:moveTo>
                    <a:lnTo>
                      <a:pt x="1" y="3077"/>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6"/>
              <p:cNvSpPr/>
              <p:nvPr/>
            </p:nvSpPr>
            <p:spPr>
              <a:xfrm>
                <a:off x="5524257" y="736992"/>
                <a:ext cx="655164" cy="655230"/>
              </a:xfrm>
              <a:custGeom>
                <a:avLst/>
                <a:gdLst/>
                <a:ahLst/>
                <a:cxnLst/>
                <a:rect l="l" t="t" r="r" b="b"/>
                <a:pathLst>
                  <a:path w="26386" h="26386" extrusionOk="0">
                    <a:moveTo>
                      <a:pt x="13193" y="0"/>
                    </a:moveTo>
                    <a:cubicBezTo>
                      <a:pt x="9691" y="0"/>
                      <a:pt x="6336" y="1391"/>
                      <a:pt x="3862" y="3865"/>
                    </a:cubicBezTo>
                    <a:cubicBezTo>
                      <a:pt x="1388" y="6339"/>
                      <a:pt x="0" y="9694"/>
                      <a:pt x="0" y="13193"/>
                    </a:cubicBezTo>
                    <a:cubicBezTo>
                      <a:pt x="0" y="16691"/>
                      <a:pt x="1388" y="20047"/>
                      <a:pt x="3862" y="22521"/>
                    </a:cubicBezTo>
                    <a:cubicBezTo>
                      <a:pt x="6336" y="24995"/>
                      <a:pt x="9691" y="26385"/>
                      <a:pt x="13193" y="26385"/>
                    </a:cubicBezTo>
                    <a:cubicBezTo>
                      <a:pt x="16691" y="26385"/>
                      <a:pt x="20047" y="24995"/>
                      <a:pt x="22521" y="22521"/>
                    </a:cubicBezTo>
                    <a:cubicBezTo>
                      <a:pt x="24995" y="20047"/>
                      <a:pt x="26385" y="16691"/>
                      <a:pt x="26385" y="13193"/>
                    </a:cubicBezTo>
                    <a:cubicBezTo>
                      <a:pt x="26385" y="9694"/>
                      <a:pt x="24995" y="6339"/>
                      <a:pt x="22521" y="3865"/>
                    </a:cubicBezTo>
                    <a:cubicBezTo>
                      <a:pt x="20047" y="1391"/>
                      <a:pt x="16691" y="0"/>
                      <a:pt x="1319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6"/>
              <p:cNvSpPr/>
              <p:nvPr/>
            </p:nvSpPr>
            <p:spPr>
              <a:xfrm>
                <a:off x="5521476" y="734211"/>
                <a:ext cx="660627" cy="660693"/>
              </a:xfrm>
              <a:custGeom>
                <a:avLst/>
                <a:gdLst/>
                <a:ahLst/>
                <a:cxnLst/>
                <a:rect l="l" t="t" r="r" b="b"/>
                <a:pathLst>
                  <a:path w="26606" h="26606" extrusionOk="0">
                    <a:moveTo>
                      <a:pt x="13305" y="112"/>
                    </a:moveTo>
                    <a:cubicBezTo>
                      <a:pt x="20589" y="112"/>
                      <a:pt x="26494" y="6017"/>
                      <a:pt x="26494" y="13305"/>
                    </a:cubicBezTo>
                    <a:cubicBezTo>
                      <a:pt x="26494" y="20592"/>
                      <a:pt x="20589" y="26497"/>
                      <a:pt x="13302" y="26497"/>
                    </a:cubicBezTo>
                    <a:cubicBezTo>
                      <a:pt x="6017" y="26497"/>
                      <a:pt x="109" y="20592"/>
                      <a:pt x="109" y="13305"/>
                    </a:cubicBezTo>
                    <a:cubicBezTo>
                      <a:pt x="109" y="6017"/>
                      <a:pt x="6017" y="112"/>
                      <a:pt x="13302" y="112"/>
                    </a:cubicBezTo>
                    <a:close/>
                    <a:moveTo>
                      <a:pt x="13302" y="1"/>
                    </a:moveTo>
                    <a:cubicBezTo>
                      <a:pt x="11507" y="1"/>
                      <a:pt x="9765" y="355"/>
                      <a:pt x="8125" y="1046"/>
                    </a:cubicBezTo>
                    <a:cubicBezTo>
                      <a:pt x="6542" y="1717"/>
                      <a:pt x="5119" y="2677"/>
                      <a:pt x="3898" y="3898"/>
                    </a:cubicBezTo>
                    <a:cubicBezTo>
                      <a:pt x="2677" y="5119"/>
                      <a:pt x="1717" y="6542"/>
                      <a:pt x="1046" y="8125"/>
                    </a:cubicBezTo>
                    <a:cubicBezTo>
                      <a:pt x="352" y="9765"/>
                      <a:pt x="1" y="11507"/>
                      <a:pt x="1" y="13305"/>
                    </a:cubicBezTo>
                    <a:cubicBezTo>
                      <a:pt x="1" y="15099"/>
                      <a:pt x="352" y="16841"/>
                      <a:pt x="1046" y="18481"/>
                    </a:cubicBezTo>
                    <a:cubicBezTo>
                      <a:pt x="1717" y="20065"/>
                      <a:pt x="2677" y="21488"/>
                      <a:pt x="3898" y="22709"/>
                    </a:cubicBezTo>
                    <a:cubicBezTo>
                      <a:pt x="5119" y="23933"/>
                      <a:pt x="6542" y="24890"/>
                      <a:pt x="8125" y="25560"/>
                    </a:cubicBezTo>
                    <a:cubicBezTo>
                      <a:pt x="9765" y="26254"/>
                      <a:pt x="11507" y="26606"/>
                      <a:pt x="13302" y="26606"/>
                    </a:cubicBezTo>
                    <a:cubicBezTo>
                      <a:pt x="15099" y="26606"/>
                      <a:pt x="16841" y="26254"/>
                      <a:pt x="18481" y="25560"/>
                    </a:cubicBezTo>
                    <a:cubicBezTo>
                      <a:pt x="20065" y="24890"/>
                      <a:pt x="21488" y="23933"/>
                      <a:pt x="22709" y="22709"/>
                    </a:cubicBezTo>
                    <a:cubicBezTo>
                      <a:pt x="23930" y="21488"/>
                      <a:pt x="24890" y="20065"/>
                      <a:pt x="25560" y="18481"/>
                    </a:cubicBezTo>
                    <a:cubicBezTo>
                      <a:pt x="26254" y="16841"/>
                      <a:pt x="26606" y="15099"/>
                      <a:pt x="26606" y="13305"/>
                    </a:cubicBezTo>
                    <a:cubicBezTo>
                      <a:pt x="26606" y="11507"/>
                      <a:pt x="26254" y="9765"/>
                      <a:pt x="25560" y="8125"/>
                    </a:cubicBezTo>
                    <a:cubicBezTo>
                      <a:pt x="24890" y="6542"/>
                      <a:pt x="23930" y="5119"/>
                      <a:pt x="22709" y="3898"/>
                    </a:cubicBezTo>
                    <a:cubicBezTo>
                      <a:pt x="21488" y="2677"/>
                      <a:pt x="20065" y="1717"/>
                      <a:pt x="18481" y="1046"/>
                    </a:cubicBezTo>
                    <a:cubicBezTo>
                      <a:pt x="16841" y="355"/>
                      <a:pt x="15099" y="1"/>
                      <a:pt x="13302"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6"/>
              <p:cNvSpPr/>
              <p:nvPr/>
            </p:nvSpPr>
            <p:spPr>
              <a:xfrm>
                <a:off x="5701837" y="853074"/>
                <a:ext cx="404506" cy="404546"/>
              </a:xfrm>
              <a:custGeom>
                <a:avLst/>
                <a:gdLst/>
                <a:ahLst/>
                <a:cxnLst/>
                <a:rect l="l" t="t" r="r" b="b"/>
                <a:pathLst>
                  <a:path w="16291" h="16291" extrusionOk="0">
                    <a:moveTo>
                      <a:pt x="8146" y="1"/>
                    </a:moveTo>
                    <a:cubicBezTo>
                      <a:pt x="3646" y="1"/>
                      <a:pt x="1" y="3649"/>
                      <a:pt x="1" y="8146"/>
                    </a:cubicBezTo>
                    <a:cubicBezTo>
                      <a:pt x="1" y="12646"/>
                      <a:pt x="3646" y="16291"/>
                      <a:pt x="8146" y="16291"/>
                    </a:cubicBezTo>
                    <a:cubicBezTo>
                      <a:pt x="12643" y="16291"/>
                      <a:pt x="16291" y="12646"/>
                      <a:pt x="16291" y="8146"/>
                    </a:cubicBezTo>
                    <a:cubicBezTo>
                      <a:pt x="16291" y="3649"/>
                      <a:pt x="12643" y="1"/>
                      <a:pt x="814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6"/>
              <p:cNvSpPr/>
              <p:nvPr/>
            </p:nvSpPr>
            <p:spPr>
              <a:xfrm>
                <a:off x="5699081" y="850317"/>
                <a:ext cx="410043" cy="410084"/>
              </a:xfrm>
              <a:custGeom>
                <a:avLst/>
                <a:gdLst/>
                <a:ahLst/>
                <a:cxnLst/>
                <a:rect l="l" t="t" r="r" b="b"/>
                <a:pathLst>
                  <a:path w="16514" h="16514" extrusionOk="0">
                    <a:moveTo>
                      <a:pt x="8257" y="112"/>
                    </a:moveTo>
                    <a:cubicBezTo>
                      <a:pt x="12757" y="112"/>
                      <a:pt x="16402" y="3760"/>
                      <a:pt x="16402" y="8257"/>
                    </a:cubicBezTo>
                    <a:cubicBezTo>
                      <a:pt x="16402" y="12757"/>
                      <a:pt x="12757" y="16402"/>
                      <a:pt x="8257" y="16402"/>
                    </a:cubicBezTo>
                    <a:cubicBezTo>
                      <a:pt x="3757" y="16402"/>
                      <a:pt x="112" y="12757"/>
                      <a:pt x="112" y="8257"/>
                    </a:cubicBezTo>
                    <a:cubicBezTo>
                      <a:pt x="112" y="3760"/>
                      <a:pt x="3757" y="112"/>
                      <a:pt x="8257" y="112"/>
                    </a:cubicBezTo>
                    <a:close/>
                    <a:moveTo>
                      <a:pt x="8257" y="1"/>
                    </a:moveTo>
                    <a:cubicBezTo>
                      <a:pt x="7141" y="1"/>
                      <a:pt x="6061" y="220"/>
                      <a:pt x="5042" y="651"/>
                    </a:cubicBezTo>
                    <a:cubicBezTo>
                      <a:pt x="4061" y="1066"/>
                      <a:pt x="3177" y="1661"/>
                      <a:pt x="2419" y="2419"/>
                    </a:cubicBezTo>
                    <a:cubicBezTo>
                      <a:pt x="1660" y="3177"/>
                      <a:pt x="1066" y="4061"/>
                      <a:pt x="650" y="5045"/>
                    </a:cubicBezTo>
                    <a:cubicBezTo>
                      <a:pt x="220" y="6061"/>
                      <a:pt x="0" y="7144"/>
                      <a:pt x="0" y="8257"/>
                    </a:cubicBezTo>
                    <a:cubicBezTo>
                      <a:pt x="0" y="9372"/>
                      <a:pt x="220" y="10453"/>
                      <a:pt x="650" y="11472"/>
                    </a:cubicBezTo>
                    <a:cubicBezTo>
                      <a:pt x="1066" y="12455"/>
                      <a:pt x="1660" y="13337"/>
                      <a:pt x="2419" y="14095"/>
                    </a:cubicBezTo>
                    <a:cubicBezTo>
                      <a:pt x="3177" y="14853"/>
                      <a:pt x="4061" y="15448"/>
                      <a:pt x="5042" y="15863"/>
                    </a:cubicBezTo>
                    <a:cubicBezTo>
                      <a:pt x="6061" y="16294"/>
                      <a:pt x="7141" y="16513"/>
                      <a:pt x="8257" y="16513"/>
                    </a:cubicBezTo>
                    <a:cubicBezTo>
                      <a:pt x="9372" y="16513"/>
                      <a:pt x="10453" y="16294"/>
                      <a:pt x="11471" y="15863"/>
                    </a:cubicBezTo>
                    <a:cubicBezTo>
                      <a:pt x="12452" y="15448"/>
                      <a:pt x="13336" y="14853"/>
                      <a:pt x="14095" y="14095"/>
                    </a:cubicBezTo>
                    <a:cubicBezTo>
                      <a:pt x="14853" y="13337"/>
                      <a:pt x="15447" y="12452"/>
                      <a:pt x="15863" y="11472"/>
                    </a:cubicBezTo>
                    <a:cubicBezTo>
                      <a:pt x="16293" y="10453"/>
                      <a:pt x="16513" y="9372"/>
                      <a:pt x="16513" y="8257"/>
                    </a:cubicBezTo>
                    <a:cubicBezTo>
                      <a:pt x="16513" y="7144"/>
                      <a:pt x="16293" y="6061"/>
                      <a:pt x="15863" y="5045"/>
                    </a:cubicBezTo>
                    <a:cubicBezTo>
                      <a:pt x="15447" y="4061"/>
                      <a:pt x="14853" y="3177"/>
                      <a:pt x="14095" y="2419"/>
                    </a:cubicBezTo>
                    <a:cubicBezTo>
                      <a:pt x="13336" y="1661"/>
                      <a:pt x="12452" y="1066"/>
                      <a:pt x="11471" y="651"/>
                    </a:cubicBezTo>
                    <a:cubicBezTo>
                      <a:pt x="10453" y="220"/>
                      <a:pt x="9372" y="1"/>
                      <a:pt x="8257"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6"/>
              <p:cNvSpPr/>
              <p:nvPr/>
            </p:nvSpPr>
            <p:spPr>
              <a:xfrm>
                <a:off x="5904072" y="853074"/>
                <a:ext cx="25" cy="404546"/>
              </a:xfrm>
              <a:custGeom>
                <a:avLst/>
                <a:gdLst/>
                <a:ahLst/>
                <a:cxnLst/>
                <a:rect l="l" t="t" r="r" b="b"/>
                <a:pathLst>
                  <a:path w="1" h="16291" fill="none" extrusionOk="0">
                    <a:moveTo>
                      <a:pt x="1" y="1"/>
                    </a:moveTo>
                    <a:lnTo>
                      <a:pt x="1" y="1629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6"/>
              <p:cNvSpPr/>
              <p:nvPr/>
            </p:nvSpPr>
            <p:spPr>
              <a:xfrm>
                <a:off x="5701837" y="1055316"/>
                <a:ext cx="404506" cy="25"/>
              </a:xfrm>
              <a:custGeom>
                <a:avLst/>
                <a:gdLst/>
                <a:ahLst/>
                <a:cxnLst/>
                <a:rect l="l" t="t" r="r" b="b"/>
                <a:pathLst>
                  <a:path w="16291" h="1" fill="none" extrusionOk="0">
                    <a:moveTo>
                      <a:pt x="16291" y="1"/>
                    </a:moveTo>
                    <a:lnTo>
                      <a:pt x="1"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6"/>
              <p:cNvSpPr/>
              <p:nvPr/>
            </p:nvSpPr>
            <p:spPr>
              <a:xfrm>
                <a:off x="5761080" y="912319"/>
                <a:ext cx="286017" cy="286046"/>
              </a:xfrm>
              <a:custGeom>
                <a:avLst/>
                <a:gdLst/>
                <a:ahLst/>
                <a:cxnLst/>
                <a:rect l="l" t="t" r="r" b="b"/>
                <a:pathLst>
                  <a:path w="11519" h="11519" fill="none" extrusionOk="0">
                    <a:moveTo>
                      <a:pt x="11519" y="1"/>
                    </a:moveTo>
                    <a:lnTo>
                      <a:pt x="1" y="11519"/>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6"/>
              <p:cNvSpPr/>
              <p:nvPr/>
            </p:nvSpPr>
            <p:spPr>
              <a:xfrm>
                <a:off x="5761080" y="912319"/>
                <a:ext cx="286017" cy="286046"/>
              </a:xfrm>
              <a:custGeom>
                <a:avLst/>
                <a:gdLst/>
                <a:ahLst/>
                <a:cxnLst/>
                <a:rect l="l" t="t" r="r" b="b"/>
                <a:pathLst>
                  <a:path w="11519" h="11519" fill="none" extrusionOk="0">
                    <a:moveTo>
                      <a:pt x="11519" y="11519"/>
                    </a:moveTo>
                    <a:lnTo>
                      <a:pt x="1"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6"/>
              <p:cNvSpPr/>
              <p:nvPr/>
            </p:nvSpPr>
            <p:spPr>
              <a:xfrm>
                <a:off x="5826654" y="868493"/>
                <a:ext cx="154865" cy="373804"/>
              </a:xfrm>
              <a:custGeom>
                <a:avLst/>
                <a:gdLst/>
                <a:ahLst/>
                <a:cxnLst/>
                <a:rect l="l" t="t" r="r" b="b"/>
                <a:pathLst>
                  <a:path w="6237" h="15053" fill="none" extrusionOk="0">
                    <a:moveTo>
                      <a:pt x="1" y="1"/>
                    </a:moveTo>
                    <a:lnTo>
                      <a:pt x="6237" y="15052"/>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6"/>
              <p:cNvSpPr/>
              <p:nvPr/>
            </p:nvSpPr>
            <p:spPr>
              <a:xfrm>
                <a:off x="5717181" y="977896"/>
                <a:ext cx="373766" cy="154880"/>
              </a:xfrm>
              <a:custGeom>
                <a:avLst/>
                <a:gdLst/>
                <a:ahLst/>
                <a:cxnLst/>
                <a:rect l="l" t="t" r="r" b="b"/>
                <a:pathLst>
                  <a:path w="15053" h="6237" fill="none" extrusionOk="0">
                    <a:moveTo>
                      <a:pt x="15052" y="1"/>
                    </a:moveTo>
                    <a:lnTo>
                      <a:pt x="0" y="6237"/>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6"/>
              <p:cNvSpPr/>
              <p:nvPr/>
            </p:nvSpPr>
            <p:spPr>
              <a:xfrm>
                <a:off x="5826654" y="868493"/>
                <a:ext cx="154865" cy="373804"/>
              </a:xfrm>
              <a:custGeom>
                <a:avLst/>
                <a:gdLst/>
                <a:ahLst/>
                <a:cxnLst/>
                <a:rect l="l" t="t" r="r" b="b"/>
                <a:pathLst>
                  <a:path w="6237" h="15053" fill="none" extrusionOk="0">
                    <a:moveTo>
                      <a:pt x="6237" y="1"/>
                    </a:moveTo>
                    <a:lnTo>
                      <a:pt x="1" y="15052"/>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6"/>
              <p:cNvSpPr/>
              <p:nvPr/>
            </p:nvSpPr>
            <p:spPr>
              <a:xfrm>
                <a:off x="5717181" y="977896"/>
                <a:ext cx="373766" cy="154880"/>
              </a:xfrm>
              <a:custGeom>
                <a:avLst/>
                <a:gdLst/>
                <a:ahLst/>
                <a:cxnLst/>
                <a:rect l="l" t="t" r="r" b="b"/>
                <a:pathLst>
                  <a:path w="15053" h="6237" fill="none" extrusionOk="0">
                    <a:moveTo>
                      <a:pt x="15052" y="6237"/>
                    </a:moveTo>
                    <a:lnTo>
                      <a:pt x="0"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6"/>
              <p:cNvSpPr/>
              <p:nvPr/>
            </p:nvSpPr>
            <p:spPr>
              <a:xfrm>
                <a:off x="5810018" y="903529"/>
                <a:ext cx="214755" cy="214876"/>
              </a:xfrm>
              <a:custGeom>
                <a:avLst/>
                <a:gdLst/>
                <a:ahLst/>
                <a:cxnLst/>
                <a:rect l="l" t="t" r="r" b="b"/>
                <a:pathLst>
                  <a:path w="8649" h="8653" extrusionOk="0">
                    <a:moveTo>
                      <a:pt x="4325" y="115"/>
                    </a:moveTo>
                    <a:cubicBezTo>
                      <a:pt x="6652" y="115"/>
                      <a:pt x="8538" y="2000"/>
                      <a:pt x="8538" y="4325"/>
                    </a:cubicBezTo>
                    <a:cubicBezTo>
                      <a:pt x="8538" y="6653"/>
                      <a:pt x="6652" y="8538"/>
                      <a:pt x="4325" y="8538"/>
                    </a:cubicBezTo>
                    <a:cubicBezTo>
                      <a:pt x="2000" y="8538"/>
                      <a:pt x="114" y="6653"/>
                      <a:pt x="114" y="4325"/>
                    </a:cubicBezTo>
                    <a:cubicBezTo>
                      <a:pt x="114" y="2000"/>
                      <a:pt x="2000" y="115"/>
                      <a:pt x="4325" y="115"/>
                    </a:cubicBezTo>
                    <a:close/>
                    <a:moveTo>
                      <a:pt x="4325" y="1"/>
                    </a:moveTo>
                    <a:cubicBezTo>
                      <a:pt x="3171" y="1"/>
                      <a:pt x="2085" y="452"/>
                      <a:pt x="1268" y="1268"/>
                    </a:cubicBezTo>
                    <a:cubicBezTo>
                      <a:pt x="451" y="2085"/>
                      <a:pt x="0" y="3171"/>
                      <a:pt x="0" y="4325"/>
                    </a:cubicBezTo>
                    <a:cubicBezTo>
                      <a:pt x="0" y="5481"/>
                      <a:pt x="448" y="6568"/>
                      <a:pt x="1268" y="7385"/>
                    </a:cubicBezTo>
                    <a:cubicBezTo>
                      <a:pt x="2085" y="8201"/>
                      <a:pt x="3171" y="8652"/>
                      <a:pt x="4325" y="8652"/>
                    </a:cubicBezTo>
                    <a:cubicBezTo>
                      <a:pt x="5481" y="8652"/>
                      <a:pt x="6567" y="8201"/>
                      <a:pt x="7384" y="7385"/>
                    </a:cubicBezTo>
                    <a:cubicBezTo>
                      <a:pt x="8201" y="6568"/>
                      <a:pt x="8649" y="5481"/>
                      <a:pt x="8649" y="4325"/>
                    </a:cubicBezTo>
                    <a:cubicBezTo>
                      <a:pt x="8649" y="3171"/>
                      <a:pt x="8201" y="2085"/>
                      <a:pt x="7384" y="1268"/>
                    </a:cubicBezTo>
                    <a:cubicBezTo>
                      <a:pt x="6567" y="452"/>
                      <a:pt x="5481" y="1"/>
                      <a:pt x="4325"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6"/>
              <p:cNvSpPr/>
              <p:nvPr/>
            </p:nvSpPr>
            <p:spPr>
              <a:xfrm>
                <a:off x="5812849" y="906359"/>
                <a:ext cx="209168" cy="209214"/>
              </a:xfrm>
              <a:custGeom>
                <a:avLst/>
                <a:gdLst/>
                <a:ahLst/>
                <a:cxnLst/>
                <a:rect l="l" t="t" r="r" b="b"/>
                <a:pathLst>
                  <a:path w="8424" h="8425" extrusionOk="0">
                    <a:moveTo>
                      <a:pt x="4211" y="1"/>
                    </a:moveTo>
                    <a:cubicBezTo>
                      <a:pt x="1886" y="1"/>
                      <a:pt x="0" y="1886"/>
                      <a:pt x="0" y="4211"/>
                    </a:cubicBezTo>
                    <a:cubicBezTo>
                      <a:pt x="0" y="6539"/>
                      <a:pt x="1886" y="8424"/>
                      <a:pt x="4211" y="8424"/>
                    </a:cubicBezTo>
                    <a:cubicBezTo>
                      <a:pt x="6538" y="8424"/>
                      <a:pt x="8424" y="6539"/>
                      <a:pt x="8424" y="4211"/>
                    </a:cubicBezTo>
                    <a:cubicBezTo>
                      <a:pt x="8424" y="1886"/>
                      <a:pt x="6538" y="1"/>
                      <a:pt x="421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8" name="Google Shape;1408;p36"/>
            <p:cNvSpPr/>
            <p:nvPr/>
          </p:nvSpPr>
          <p:spPr>
            <a:xfrm rot="-578927">
              <a:off x="4166989" y="1367865"/>
              <a:ext cx="331563" cy="65662"/>
            </a:xfrm>
            <a:custGeom>
              <a:avLst/>
              <a:gdLst/>
              <a:ahLst/>
              <a:cxnLst/>
              <a:rect l="l" t="t" r="r" b="b"/>
              <a:pathLst>
                <a:path w="10296" h="2039" extrusionOk="0">
                  <a:moveTo>
                    <a:pt x="3043" y="1"/>
                  </a:moveTo>
                  <a:lnTo>
                    <a:pt x="1641" y="1052"/>
                  </a:lnTo>
                  <a:lnTo>
                    <a:pt x="475" y="176"/>
                  </a:lnTo>
                  <a:lnTo>
                    <a:pt x="1" y="809"/>
                  </a:lnTo>
                  <a:lnTo>
                    <a:pt x="1641" y="2038"/>
                  </a:lnTo>
                  <a:lnTo>
                    <a:pt x="3043" y="987"/>
                  </a:lnTo>
                  <a:lnTo>
                    <a:pt x="4445" y="2038"/>
                  </a:lnTo>
                  <a:lnTo>
                    <a:pt x="5848" y="987"/>
                  </a:lnTo>
                  <a:lnTo>
                    <a:pt x="7250" y="2038"/>
                  </a:lnTo>
                  <a:lnTo>
                    <a:pt x="8653" y="987"/>
                  </a:lnTo>
                  <a:lnTo>
                    <a:pt x="9821" y="1860"/>
                  </a:lnTo>
                  <a:lnTo>
                    <a:pt x="10295" y="1230"/>
                  </a:lnTo>
                  <a:lnTo>
                    <a:pt x="8653" y="1"/>
                  </a:lnTo>
                  <a:lnTo>
                    <a:pt x="7250" y="1052"/>
                  </a:lnTo>
                  <a:lnTo>
                    <a:pt x="5848" y="1"/>
                  </a:lnTo>
                  <a:lnTo>
                    <a:pt x="4445" y="1052"/>
                  </a:lnTo>
                  <a:lnTo>
                    <a:pt x="3043" y="1"/>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6"/>
            <p:cNvSpPr/>
            <p:nvPr/>
          </p:nvSpPr>
          <p:spPr>
            <a:xfrm rot="-579034">
              <a:off x="4615261" y="1232878"/>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6"/>
            <p:cNvSpPr/>
            <p:nvPr/>
          </p:nvSpPr>
          <p:spPr>
            <a:xfrm rot="-579034">
              <a:off x="4076894" y="1159772"/>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6"/>
            <p:cNvSpPr/>
            <p:nvPr/>
          </p:nvSpPr>
          <p:spPr>
            <a:xfrm rot="-578799">
              <a:off x="4141299" y="998510"/>
              <a:ext cx="38357" cy="38305"/>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6"/>
            <p:cNvSpPr/>
            <p:nvPr/>
          </p:nvSpPr>
          <p:spPr>
            <a:xfrm rot="-579034">
              <a:off x="4472750" y="1449852"/>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36"/>
          <p:cNvGrpSpPr/>
          <p:nvPr/>
        </p:nvGrpSpPr>
        <p:grpSpPr>
          <a:xfrm>
            <a:off x="3837404" y="294283"/>
            <a:ext cx="1210919" cy="1210919"/>
            <a:chOff x="3810404" y="456283"/>
            <a:chExt cx="1210919" cy="1210919"/>
          </a:xfrm>
        </p:grpSpPr>
        <p:sp>
          <p:nvSpPr>
            <p:cNvPr id="1414" name="Google Shape;1414;p36"/>
            <p:cNvSpPr/>
            <p:nvPr/>
          </p:nvSpPr>
          <p:spPr>
            <a:xfrm rot="-579312">
              <a:off x="3890999" y="536877"/>
              <a:ext cx="1049729" cy="1049729"/>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5" name="Google Shape;1415;p36"/>
            <p:cNvGrpSpPr/>
            <p:nvPr/>
          </p:nvGrpSpPr>
          <p:grpSpPr>
            <a:xfrm>
              <a:off x="4088036" y="715201"/>
              <a:ext cx="655616" cy="655616"/>
              <a:chOff x="2062365" y="661652"/>
              <a:chExt cx="768600" cy="768600"/>
            </a:xfrm>
          </p:grpSpPr>
          <p:sp>
            <p:nvSpPr>
              <p:cNvPr id="1416" name="Google Shape;1416;p36"/>
              <p:cNvSpPr/>
              <p:nvPr/>
            </p:nvSpPr>
            <p:spPr>
              <a:xfrm>
                <a:off x="2062365" y="661652"/>
                <a:ext cx="768600" cy="7686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6"/>
              <p:cNvSpPr/>
              <p:nvPr/>
            </p:nvSpPr>
            <p:spPr>
              <a:xfrm>
                <a:off x="2194247" y="793526"/>
                <a:ext cx="504900" cy="504900"/>
              </a:xfrm>
              <a:prstGeom prst="ellipse">
                <a:avLst/>
              </a:prstGeom>
              <a:solidFill>
                <a:schemeClr val="dk2"/>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8" name="Google Shape;1418;p36"/>
              <p:cNvGrpSpPr/>
              <p:nvPr/>
            </p:nvGrpSpPr>
            <p:grpSpPr>
              <a:xfrm>
                <a:off x="2137144" y="897892"/>
                <a:ext cx="619062" cy="296096"/>
                <a:chOff x="1127875" y="841463"/>
                <a:chExt cx="931200" cy="445392"/>
              </a:xfrm>
            </p:grpSpPr>
            <p:sp>
              <p:nvSpPr>
                <p:cNvPr id="1419" name="Google Shape;1419;p36"/>
                <p:cNvSpPr/>
                <p:nvPr/>
              </p:nvSpPr>
              <p:spPr>
                <a:xfrm rot="10800000">
                  <a:off x="1380802" y="965654"/>
                  <a:ext cx="437275" cy="321200"/>
                </a:xfrm>
                <a:custGeom>
                  <a:avLst/>
                  <a:gdLst/>
                  <a:ahLst/>
                  <a:cxnLst/>
                  <a:rect l="l" t="t" r="r" b="b"/>
                  <a:pathLst>
                    <a:path w="17491" h="12848" extrusionOk="0">
                      <a:moveTo>
                        <a:pt x="8824" y="0"/>
                      </a:moveTo>
                      <a:cubicBezTo>
                        <a:pt x="4190" y="0"/>
                        <a:pt x="389" y="3578"/>
                        <a:pt x="32" y="8122"/>
                      </a:cubicBezTo>
                      <a:cubicBezTo>
                        <a:pt x="15" y="8353"/>
                        <a:pt x="0" y="8587"/>
                        <a:pt x="0" y="8825"/>
                      </a:cubicBezTo>
                      <a:cubicBezTo>
                        <a:pt x="0" y="9395"/>
                        <a:pt x="59" y="9952"/>
                        <a:pt x="161" y="10493"/>
                      </a:cubicBezTo>
                      <a:cubicBezTo>
                        <a:pt x="322" y="11325"/>
                        <a:pt x="597" y="12115"/>
                        <a:pt x="972" y="12847"/>
                      </a:cubicBezTo>
                      <a:cubicBezTo>
                        <a:pt x="3308" y="12256"/>
                        <a:pt x="6105" y="11433"/>
                        <a:pt x="9340" y="10318"/>
                      </a:cubicBezTo>
                      <a:cubicBezTo>
                        <a:pt x="12575" y="9202"/>
                        <a:pt x="15286" y="8128"/>
                        <a:pt x="17491" y="7156"/>
                      </a:cubicBezTo>
                      <a:cubicBezTo>
                        <a:pt x="17330" y="6321"/>
                        <a:pt x="17054" y="5531"/>
                        <a:pt x="16680" y="4799"/>
                      </a:cubicBezTo>
                      <a:cubicBezTo>
                        <a:pt x="16314" y="4087"/>
                        <a:pt x="15857" y="3434"/>
                        <a:pt x="15321" y="2852"/>
                      </a:cubicBezTo>
                      <a:cubicBezTo>
                        <a:pt x="13708" y="1098"/>
                        <a:pt x="11395" y="0"/>
                        <a:pt x="8824"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6"/>
                <p:cNvSpPr/>
                <p:nvPr/>
              </p:nvSpPr>
              <p:spPr>
                <a:xfrm>
                  <a:off x="1372875" y="841463"/>
                  <a:ext cx="437275" cy="321200"/>
                </a:xfrm>
                <a:custGeom>
                  <a:avLst/>
                  <a:gdLst/>
                  <a:ahLst/>
                  <a:cxnLst/>
                  <a:rect l="l" t="t" r="r" b="b"/>
                  <a:pathLst>
                    <a:path w="17491" h="12848" extrusionOk="0">
                      <a:moveTo>
                        <a:pt x="8824" y="0"/>
                      </a:moveTo>
                      <a:cubicBezTo>
                        <a:pt x="4190" y="0"/>
                        <a:pt x="389" y="3578"/>
                        <a:pt x="32" y="8122"/>
                      </a:cubicBezTo>
                      <a:cubicBezTo>
                        <a:pt x="15" y="8353"/>
                        <a:pt x="0" y="8587"/>
                        <a:pt x="0" y="8825"/>
                      </a:cubicBezTo>
                      <a:cubicBezTo>
                        <a:pt x="0" y="9395"/>
                        <a:pt x="59" y="9952"/>
                        <a:pt x="161" y="10493"/>
                      </a:cubicBezTo>
                      <a:cubicBezTo>
                        <a:pt x="322" y="11325"/>
                        <a:pt x="597" y="12115"/>
                        <a:pt x="972" y="12847"/>
                      </a:cubicBezTo>
                      <a:cubicBezTo>
                        <a:pt x="3308" y="12256"/>
                        <a:pt x="6105" y="11433"/>
                        <a:pt x="9340" y="10318"/>
                      </a:cubicBezTo>
                      <a:cubicBezTo>
                        <a:pt x="12575" y="9202"/>
                        <a:pt x="15286" y="8128"/>
                        <a:pt x="17491" y="7156"/>
                      </a:cubicBezTo>
                      <a:cubicBezTo>
                        <a:pt x="17330" y="6321"/>
                        <a:pt x="17054" y="5531"/>
                        <a:pt x="16680" y="4799"/>
                      </a:cubicBezTo>
                      <a:cubicBezTo>
                        <a:pt x="16314" y="4087"/>
                        <a:pt x="15857" y="3434"/>
                        <a:pt x="15321" y="2852"/>
                      </a:cubicBezTo>
                      <a:cubicBezTo>
                        <a:pt x="13708" y="1098"/>
                        <a:pt x="11395" y="0"/>
                        <a:pt x="8824"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6"/>
                <p:cNvSpPr/>
                <p:nvPr/>
              </p:nvSpPr>
              <p:spPr>
                <a:xfrm>
                  <a:off x="1407475" y="877988"/>
                  <a:ext cx="368050" cy="368100"/>
                </a:xfrm>
                <a:custGeom>
                  <a:avLst/>
                  <a:gdLst/>
                  <a:ahLst/>
                  <a:cxnLst/>
                  <a:rect l="l" t="t" r="r" b="b"/>
                  <a:pathLst>
                    <a:path w="14722" h="14724" extrusionOk="0">
                      <a:moveTo>
                        <a:pt x="7361" y="0"/>
                      </a:moveTo>
                      <a:cubicBezTo>
                        <a:pt x="3295" y="0"/>
                        <a:pt x="1" y="3297"/>
                        <a:pt x="1" y="7364"/>
                      </a:cubicBezTo>
                      <a:cubicBezTo>
                        <a:pt x="1" y="11427"/>
                        <a:pt x="3295" y="14724"/>
                        <a:pt x="7361" y="14724"/>
                      </a:cubicBezTo>
                      <a:cubicBezTo>
                        <a:pt x="11428" y="14724"/>
                        <a:pt x="14722" y="11427"/>
                        <a:pt x="14722" y="7364"/>
                      </a:cubicBezTo>
                      <a:cubicBezTo>
                        <a:pt x="14722" y="3297"/>
                        <a:pt x="11428" y="0"/>
                        <a:pt x="736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6"/>
                <p:cNvSpPr/>
                <p:nvPr/>
              </p:nvSpPr>
              <p:spPr>
                <a:xfrm>
                  <a:off x="1127875" y="873638"/>
                  <a:ext cx="931200" cy="376775"/>
                </a:xfrm>
                <a:custGeom>
                  <a:avLst/>
                  <a:gdLst/>
                  <a:ahLst/>
                  <a:cxnLst/>
                  <a:rect l="l" t="t" r="r" b="b"/>
                  <a:pathLst>
                    <a:path w="37248" h="15071" extrusionOk="0">
                      <a:moveTo>
                        <a:pt x="33924" y="1"/>
                      </a:moveTo>
                      <a:cubicBezTo>
                        <a:pt x="32895" y="1"/>
                        <a:pt x="31565" y="160"/>
                        <a:pt x="29885" y="473"/>
                      </a:cubicBezTo>
                      <a:cubicBezTo>
                        <a:pt x="28450" y="739"/>
                        <a:pt x="26840" y="1108"/>
                        <a:pt x="25121" y="1565"/>
                      </a:cubicBezTo>
                      <a:cubicBezTo>
                        <a:pt x="25657" y="2145"/>
                        <a:pt x="26114" y="2800"/>
                        <a:pt x="26477" y="3512"/>
                      </a:cubicBezTo>
                      <a:cubicBezTo>
                        <a:pt x="30172" y="2575"/>
                        <a:pt x="32716" y="2221"/>
                        <a:pt x="34016" y="2221"/>
                      </a:cubicBezTo>
                      <a:lnTo>
                        <a:pt x="34045" y="2221"/>
                      </a:lnTo>
                      <a:cubicBezTo>
                        <a:pt x="33032" y="3020"/>
                        <a:pt x="30804" y="4317"/>
                        <a:pt x="27291" y="5866"/>
                      </a:cubicBezTo>
                      <a:cubicBezTo>
                        <a:pt x="25086" y="6841"/>
                        <a:pt x="22378" y="7915"/>
                        <a:pt x="19140" y="9031"/>
                      </a:cubicBezTo>
                      <a:cubicBezTo>
                        <a:pt x="15905" y="10143"/>
                        <a:pt x="13111" y="10969"/>
                        <a:pt x="10772" y="11560"/>
                      </a:cubicBezTo>
                      <a:cubicBezTo>
                        <a:pt x="7066" y="12499"/>
                        <a:pt x="4516" y="12851"/>
                        <a:pt x="3223" y="12851"/>
                      </a:cubicBezTo>
                      <a:cubicBezTo>
                        <a:pt x="3217" y="12851"/>
                        <a:pt x="3212" y="12851"/>
                        <a:pt x="3207" y="12851"/>
                      </a:cubicBezTo>
                      <a:cubicBezTo>
                        <a:pt x="4220" y="12052"/>
                        <a:pt x="6451" y="10755"/>
                        <a:pt x="9961" y="9203"/>
                      </a:cubicBezTo>
                      <a:cubicBezTo>
                        <a:pt x="9859" y="8665"/>
                        <a:pt x="9803" y="8105"/>
                        <a:pt x="9803" y="7535"/>
                      </a:cubicBezTo>
                      <a:cubicBezTo>
                        <a:pt x="9803" y="7297"/>
                        <a:pt x="9815" y="7066"/>
                        <a:pt x="9832" y="6832"/>
                      </a:cubicBezTo>
                      <a:lnTo>
                        <a:pt x="9832" y="6832"/>
                      </a:lnTo>
                      <a:cubicBezTo>
                        <a:pt x="8196" y="7535"/>
                        <a:pt x="6703" y="8234"/>
                        <a:pt x="5406" y="8908"/>
                      </a:cubicBezTo>
                      <a:cubicBezTo>
                        <a:pt x="1430" y="10981"/>
                        <a:pt x="1" y="12395"/>
                        <a:pt x="484" y="13788"/>
                      </a:cubicBezTo>
                      <a:cubicBezTo>
                        <a:pt x="780" y="14652"/>
                        <a:pt x="1658" y="15071"/>
                        <a:pt x="3327" y="15071"/>
                      </a:cubicBezTo>
                      <a:cubicBezTo>
                        <a:pt x="4354" y="15071"/>
                        <a:pt x="5687" y="14913"/>
                        <a:pt x="7367" y="14599"/>
                      </a:cubicBezTo>
                      <a:cubicBezTo>
                        <a:pt x="8802" y="14333"/>
                        <a:pt x="10412" y="13964"/>
                        <a:pt x="12131" y="13507"/>
                      </a:cubicBezTo>
                      <a:cubicBezTo>
                        <a:pt x="14543" y="12872"/>
                        <a:pt x="17175" y="12067"/>
                        <a:pt x="19869" y="11139"/>
                      </a:cubicBezTo>
                      <a:cubicBezTo>
                        <a:pt x="22559" y="10211"/>
                        <a:pt x="25127" y="9224"/>
                        <a:pt x="27419" y="8240"/>
                      </a:cubicBezTo>
                      <a:cubicBezTo>
                        <a:pt x="29056" y="7538"/>
                        <a:pt x="30549" y="6838"/>
                        <a:pt x="31846" y="6161"/>
                      </a:cubicBezTo>
                      <a:cubicBezTo>
                        <a:pt x="35822" y="4092"/>
                        <a:pt x="37248" y="2677"/>
                        <a:pt x="36768" y="1284"/>
                      </a:cubicBezTo>
                      <a:cubicBezTo>
                        <a:pt x="36471" y="420"/>
                        <a:pt x="35593" y="1"/>
                        <a:pt x="33924"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36"/>
              <p:cNvSpPr/>
              <p:nvPr/>
            </p:nvSpPr>
            <p:spPr>
              <a:xfrm>
                <a:off x="2250900" y="793513"/>
                <a:ext cx="84850" cy="73425"/>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6"/>
              <p:cNvSpPr/>
              <p:nvPr/>
            </p:nvSpPr>
            <p:spPr>
              <a:xfrm>
                <a:off x="2614300" y="1193988"/>
                <a:ext cx="84850" cy="73425"/>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25" name="Google Shape;1425;p36"/>
          <p:cNvSpPr/>
          <p:nvPr/>
        </p:nvSpPr>
        <p:spPr>
          <a:xfrm rot="-8100000">
            <a:off x="5816826" y="4161903"/>
            <a:ext cx="508358" cy="655624"/>
          </a:xfrm>
          <a:custGeom>
            <a:avLst/>
            <a:gdLst/>
            <a:ahLst/>
            <a:cxnLst/>
            <a:rect l="l" t="t" r="r" b="b"/>
            <a:pathLst>
              <a:path w="8264" h="10658" extrusionOk="0">
                <a:moveTo>
                  <a:pt x="8079" y="9782"/>
                </a:moveTo>
                <a:cubicBezTo>
                  <a:pt x="5619" y="9782"/>
                  <a:pt x="3626" y="7788"/>
                  <a:pt x="3626" y="5329"/>
                </a:cubicBezTo>
                <a:cubicBezTo>
                  <a:pt x="3626" y="2870"/>
                  <a:pt x="5619" y="876"/>
                  <a:pt x="8079" y="876"/>
                </a:cubicBezTo>
                <a:cubicBezTo>
                  <a:pt x="8140" y="876"/>
                  <a:pt x="8202" y="876"/>
                  <a:pt x="8263" y="879"/>
                </a:cubicBezTo>
                <a:cubicBezTo>
                  <a:pt x="7423" y="322"/>
                  <a:pt x="6413" y="0"/>
                  <a:pt x="5329" y="0"/>
                </a:cubicBezTo>
                <a:cubicBezTo>
                  <a:pt x="2387" y="0"/>
                  <a:pt x="1" y="2384"/>
                  <a:pt x="1" y="5329"/>
                </a:cubicBezTo>
                <a:cubicBezTo>
                  <a:pt x="1" y="8271"/>
                  <a:pt x="2387" y="10657"/>
                  <a:pt x="5329" y="10657"/>
                </a:cubicBezTo>
                <a:cubicBezTo>
                  <a:pt x="6413" y="10657"/>
                  <a:pt x="7423" y="10333"/>
                  <a:pt x="8263" y="9776"/>
                </a:cubicBezTo>
                <a:cubicBezTo>
                  <a:pt x="8202" y="9779"/>
                  <a:pt x="8140" y="9782"/>
                  <a:pt x="8079" y="9782"/>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426" name="Google Shape;1426;p36"/>
          <p:cNvGrpSpPr/>
          <p:nvPr/>
        </p:nvGrpSpPr>
        <p:grpSpPr>
          <a:xfrm rot="-972779">
            <a:off x="6006752" y="1058289"/>
            <a:ext cx="680732" cy="669397"/>
            <a:chOff x="5897325" y="701500"/>
            <a:chExt cx="680753" cy="669419"/>
          </a:xfrm>
        </p:grpSpPr>
        <p:sp>
          <p:nvSpPr>
            <p:cNvPr id="1427" name="Google Shape;1427;p36"/>
            <p:cNvSpPr/>
            <p:nvPr/>
          </p:nvSpPr>
          <p:spPr>
            <a:xfrm>
              <a:off x="6054546" y="801872"/>
              <a:ext cx="421325" cy="466838"/>
            </a:xfrm>
            <a:custGeom>
              <a:avLst/>
              <a:gdLst/>
              <a:ahLst/>
              <a:cxnLst/>
              <a:rect l="l" t="t" r="r" b="b"/>
              <a:pathLst>
                <a:path w="8026" h="8893" extrusionOk="0">
                  <a:moveTo>
                    <a:pt x="7133" y="1"/>
                  </a:moveTo>
                  <a:lnTo>
                    <a:pt x="1" y="1748"/>
                  </a:lnTo>
                  <a:lnTo>
                    <a:pt x="894" y="8892"/>
                  </a:lnTo>
                  <a:lnTo>
                    <a:pt x="8026" y="7144"/>
                  </a:lnTo>
                  <a:lnTo>
                    <a:pt x="7133"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6"/>
            <p:cNvSpPr/>
            <p:nvPr/>
          </p:nvSpPr>
          <p:spPr>
            <a:xfrm>
              <a:off x="6105571" y="852897"/>
              <a:ext cx="421325" cy="466838"/>
            </a:xfrm>
            <a:custGeom>
              <a:avLst/>
              <a:gdLst/>
              <a:ahLst/>
              <a:cxnLst/>
              <a:rect l="l" t="t" r="r" b="b"/>
              <a:pathLst>
                <a:path w="8026" h="8893" extrusionOk="0">
                  <a:moveTo>
                    <a:pt x="7133" y="1"/>
                  </a:moveTo>
                  <a:lnTo>
                    <a:pt x="1" y="1751"/>
                  </a:lnTo>
                  <a:lnTo>
                    <a:pt x="894" y="8892"/>
                  </a:lnTo>
                  <a:lnTo>
                    <a:pt x="8026" y="7144"/>
                  </a:lnTo>
                  <a:lnTo>
                    <a:pt x="7133"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6"/>
            <p:cNvSpPr/>
            <p:nvPr/>
          </p:nvSpPr>
          <p:spPr>
            <a:xfrm>
              <a:off x="6156596" y="903923"/>
              <a:ext cx="421482" cy="466996"/>
            </a:xfrm>
            <a:custGeom>
              <a:avLst/>
              <a:gdLst/>
              <a:ahLst/>
              <a:cxnLst/>
              <a:rect l="l" t="t" r="r" b="b"/>
              <a:pathLst>
                <a:path w="8029" h="8896" fill="none" extrusionOk="0">
                  <a:moveTo>
                    <a:pt x="7133" y="1"/>
                  </a:moveTo>
                  <a:lnTo>
                    <a:pt x="8029" y="7144"/>
                  </a:lnTo>
                  <a:lnTo>
                    <a:pt x="896" y="8895"/>
                  </a:lnTo>
                  <a:lnTo>
                    <a:pt x="1" y="175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6"/>
            <p:cNvSpPr/>
            <p:nvPr/>
          </p:nvSpPr>
          <p:spPr>
            <a:xfrm>
              <a:off x="5897325" y="793262"/>
              <a:ext cx="204153" cy="475447"/>
            </a:xfrm>
            <a:custGeom>
              <a:avLst/>
              <a:gdLst/>
              <a:ahLst/>
              <a:cxnLst/>
              <a:rect l="l" t="t" r="r" b="b"/>
              <a:pathLst>
                <a:path w="3889" h="9057" extrusionOk="0">
                  <a:moveTo>
                    <a:pt x="2996" y="1912"/>
                  </a:moveTo>
                  <a:lnTo>
                    <a:pt x="3889" y="9056"/>
                  </a:lnTo>
                  <a:lnTo>
                    <a:pt x="893" y="7144"/>
                  </a:lnTo>
                  <a:lnTo>
                    <a:pt x="0"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6"/>
            <p:cNvSpPr/>
            <p:nvPr/>
          </p:nvSpPr>
          <p:spPr>
            <a:xfrm>
              <a:off x="5897325" y="701500"/>
              <a:ext cx="531669" cy="192184"/>
            </a:xfrm>
            <a:custGeom>
              <a:avLst/>
              <a:gdLst/>
              <a:ahLst/>
              <a:cxnLst/>
              <a:rect l="l" t="t" r="r" b="b"/>
              <a:pathLst>
                <a:path w="10128" h="3661" extrusionOk="0">
                  <a:moveTo>
                    <a:pt x="7132" y="1"/>
                  </a:moveTo>
                  <a:lnTo>
                    <a:pt x="0" y="1749"/>
                  </a:lnTo>
                  <a:lnTo>
                    <a:pt x="2996" y="3660"/>
                  </a:lnTo>
                  <a:lnTo>
                    <a:pt x="10128" y="1913"/>
                  </a:lnTo>
                  <a:lnTo>
                    <a:pt x="7132"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0"/>
        <p:cNvGrpSpPr/>
        <p:nvPr/>
      </p:nvGrpSpPr>
      <p:grpSpPr>
        <a:xfrm>
          <a:off x="0" y="0"/>
          <a:ext cx="0" cy="0"/>
          <a:chOff x="0" y="0"/>
          <a:chExt cx="0" cy="0"/>
        </a:xfrm>
      </p:grpSpPr>
      <p:sp>
        <p:nvSpPr>
          <p:cNvPr id="1931" name="Google Shape;1931;p47"/>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hoạt động như thế nào?</a:t>
            </a:r>
            <a:endParaRPr/>
          </a:p>
        </p:txBody>
      </p:sp>
      <mc:AlternateContent xmlns:mc="http://schemas.openxmlformats.org/markup-compatibility/2006" xmlns:a14="http://schemas.microsoft.com/office/drawing/2010/main">
        <mc:Choice Requires="a14">
          <p:sp>
            <p:nvSpPr>
              <p:cNvPr id="1932" name="Google Shape;1932;p47"/>
              <p:cNvSpPr txBox="1">
                <a:spLocks noGrp="1"/>
              </p:cNvSpPr>
              <p:nvPr>
                <p:ph type="body" idx="1"/>
              </p:nvPr>
            </p:nvSpPr>
            <p:spPr>
              <a:xfrm>
                <a:off x="495580" y="1387952"/>
                <a:ext cx="6225810" cy="3102921"/>
              </a:xfrm>
              <a:prstGeom prst="rect">
                <a:avLst/>
              </a:prstGeom>
            </p:spPr>
            <p:txBody>
              <a:bodyPr spcFirstLastPara="1" wrap="square" lIns="91425" tIns="91425" rIns="91425" bIns="91425" anchor="t" anchorCtr="0">
                <a:noAutofit/>
              </a:bodyPr>
              <a:lstStyle/>
              <a:p>
                <a:pPr marL="412750" lvl="0" indent="-285750" algn="l" rtl="0">
                  <a:spcBef>
                    <a:spcPts val="0"/>
                  </a:spcBef>
                  <a:spcAft>
                    <a:spcPts val="0"/>
                  </a:spcAft>
                  <a:buSzPts val="1600"/>
                  <a:buFontTx/>
                  <a:buChar char="-"/>
                </a:pPr>
                <a:r>
                  <a:rPr lang="vi-VN" sz="1800" b="0" i="0">
                    <a:solidFill>
                      <a:srgbClr val="000000"/>
                    </a:solidFill>
                    <a:effectLst/>
                    <a:latin typeface="Arial" panose="020B0604020202020204" pitchFamily="34" charset="0"/>
                  </a:rPr>
                  <a:t>A* lưu giữ một tập các lời giải chưa hoàn chỉnh, nghĩa là các đường đi qua đồ thị, bắt đầu từ nút xuất phát. Tập lời giải này được lưu trong một hàng đợi ưu tiên (</a:t>
                </a:r>
                <a:r>
                  <a:rPr lang="vi-VN" sz="1800" b="0" i="0" err="1">
                    <a:solidFill>
                      <a:srgbClr val="000000"/>
                    </a:solidFill>
                    <a:effectLst/>
                    <a:latin typeface="Arial" panose="020B0604020202020204" pitchFamily="34" charset="0"/>
                  </a:rPr>
                  <a:t>priority</a:t>
                </a:r>
                <a:r>
                  <a:rPr lang="vi-VN" sz="1800" b="0" i="0">
                    <a:solidFill>
                      <a:srgbClr val="000000"/>
                    </a:solidFill>
                    <a:effectLst/>
                    <a:latin typeface="Arial" panose="020B0604020202020204" pitchFamily="34" charset="0"/>
                  </a:rPr>
                  <a:t> </a:t>
                </a:r>
                <a:r>
                  <a:rPr lang="vi-VN" sz="1800" b="0" i="0" err="1">
                    <a:solidFill>
                      <a:srgbClr val="000000"/>
                    </a:solidFill>
                    <a:effectLst/>
                    <a:latin typeface="Arial" panose="020B0604020202020204" pitchFamily="34" charset="0"/>
                  </a:rPr>
                  <a:t>queue</a:t>
                </a:r>
                <a:r>
                  <a:rPr lang="vi-VN" sz="1800" b="0" i="0">
                    <a:solidFill>
                      <a:srgbClr val="000000"/>
                    </a:solidFill>
                    <a:effectLst/>
                    <a:latin typeface="Arial" panose="020B0604020202020204" pitchFamily="34" charset="0"/>
                  </a:rPr>
                  <a:t>).  </a:t>
                </a:r>
                <a:endParaRPr lang="en-US" sz="1800" b="0" i="0">
                  <a:solidFill>
                    <a:srgbClr val="000000"/>
                  </a:solidFill>
                  <a:effectLst/>
                  <a:latin typeface="Arial" panose="020B0604020202020204" pitchFamily="34" charset="0"/>
                </a:endParaRPr>
              </a:p>
              <a:p>
                <a:pPr marL="412750" lvl="0" indent="-285750">
                  <a:buFontTx/>
                  <a:buChar char="-"/>
                </a:pPr>
                <a:r>
                  <a:rPr lang="en-US" sz="1800" err="1">
                    <a:effectLst/>
                    <a:latin typeface="Arial" panose="020B0604020202020204" pitchFamily="34" charset="0"/>
                    <a:ea typeface="Calibri" panose="020F0502020204030204" pitchFamily="34" charset="0"/>
                  </a:rPr>
                  <a:t>Thứ</a:t>
                </a:r>
                <a:r>
                  <a:rPr lang="en-US" sz="1800">
                    <a:effectLst/>
                    <a:latin typeface="Arial" panose="020B0604020202020204" pitchFamily="34" charset="0"/>
                    <a:ea typeface="Calibri" panose="020F0502020204030204" pitchFamily="34" charset="0"/>
                  </a:rPr>
                  <a:t> </a:t>
                </a:r>
                <a:r>
                  <a:rPr lang="en-US" sz="1800" err="1">
                    <a:effectLst/>
                    <a:latin typeface="Arial" panose="020B0604020202020204" pitchFamily="34" charset="0"/>
                    <a:ea typeface="Calibri" panose="020F0502020204030204" pitchFamily="34" charset="0"/>
                  </a:rPr>
                  <a:t>tự</a:t>
                </a:r>
                <a:r>
                  <a:rPr lang="en-US" sz="1800">
                    <a:effectLst/>
                    <a:latin typeface="Arial" panose="020B0604020202020204" pitchFamily="34" charset="0"/>
                    <a:ea typeface="Calibri" panose="020F0502020204030204" pitchFamily="34" charset="0"/>
                  </a:rPr>
                  <a:t> </a:t>
                </a:r>
                <a:r>
                  <a:rPr lang="en-US" sz="1800" err="1">
                    <a:effectLst/>
                    <a:latin typeface="Arial" panose="020B0604020202020204" pitchFamily="34" charset="0"/>
                    <a:ea typeface="Calibri" panose="020F0502020204030204" pitchFamily="34" charset="0"/>
                  </a:rPr>
                  <a:t>ưu</a:t>
                </a:r>
                <a:r>
                  <a:rPr lang="en-US" sz="1800">
                    <a:effectLst/>
                    <a:latin typeface="Arial" panose="020B0604020202020204" pitchFamily="34" charset="0"/>
                    <a:ea typeface="Calibri" panose="020F0502020204030204" pitchFamily="34" charset="0"/>
                  </a:rPr>
                  <a:t> </a:t>
                </a:r>
                <a:r>
                  <a:rPr lang="en-US" sz="1800" err="1">
                    <a:effectLst/>
                    <a:latin typeface="Arial" panose="020B0604020202020204" pitchFamily="34" charset="0"/>
                    <a:ea typeface="Calibri" panose="020F0502020204030204" pitchFamily="34" charset="0"/>
                  </a:rPr>
                  <a:t>tiên</a:t>
                </a:r>
                <a:r>
                  <a:rPr lang="en-US" sz="1800">
                    <a:effectLst/>
                    <a:latin typeface="Arial" panose="020B0604020202020204" pitchFamily="34" charset="0"/>
                    <a:ea typeface="Calibri" panose="020F0502020204030204" pitchFamily="34" charset="0"/>
                  </a:rPr>
                  <a:t> </a:t>
                </a:r>
                <a:r>
                  <a:rPr lang="en-US" sz="1800" err="1">
                    <a:effectLst/>
                    <a:latin typeface="Arial" panose="020B0604020202020204" pitchFamily="34" charset="0"/>
                    <a:ea typeface="Calibri" panose="020F0502020204030204" pitchFamily="34" charset="0"/>
                  </a:rPr>
                  <a:t>của</a:t>
                </a:r>
                <a:r>
                  <a:rPr lang="en-US" sz="1800">
                    <a:effectLst/>
                    <a:latin typeface="Arial" panose="020B0604020202020204" pitchFamily="34" charset="0"/>
                    <a:ea typeface="Calibri" panose="020F0502020204030204" pitchFamily="34" charset="0"/>
                  </a:rPr>
                  <a:t> </a:t>
                </a:r>
                <a:r>
                  <a:rPr lang="en-US" sz="1800" err="1">
                    <a:effectLst/>
                    <a:latin typeface="Arial" panose="020B0604020202020204" pitchFamily="34" charset="0"/>
                    <a:ea typeface="Calibri" panose="020F0502020204030204" pitchFamily="34" charset="0"/>
                  </a:rPr>
                  <a:t>một</a:t>
                </a:r>
                <a:r>
                  <a:rPr lang="en-US" sz="1800">
                    <a:effectLst/>
                    <a:latin typeface="Arial" panose="020B0604020202020204" pitchFamily="34" charset="0"/>
                    <a:ea typeface="Calibri" panose="020F0502020204030204" pitchFamily="34" charset="0"/>
                  </a:rPr>
                  <a:t> </a:t>
                </a:r>
                <a:r>
                  <a:rPr lang="en-US" sz="1800" err="1">
                    <a:effectLst/>
                    <a:latin typeface="Arial" panose="020B0604020202020204" pitchFamily="34" charset="0"/>
                    <a:ea typeface="Calibri" panose="020F0502020204030204" pitchFamily="34" charset="0"/>
                  </a:rPr>
                  <a:t>đường</a:t>
                </a:r>
                <a:r>
                  <a:rPr lang="en-US" sz="1800">
                    <a:effectLst/>
                    <a:latin typeface="Arial" panose="020B0604020202020204" pitchFamily="34" charset="0"/>
                    <a:ea typeface="Calibri" panose="020F0502020204030204" pitchFamily="34" charset="0"/>
                  </a:rPr>
                  <a:t> </a:t>
                </a:r>
                <a:r>
                  <a:rPr lang="en-US" sz="1800" err="1">
                    <a:effectLst/>
                    <a:latin typeface="Arial" panose="020B0604020202020204" pitchFamily="34" charset="0"/>
                    <a:ea typeface="Calibri" panose="020F0502020204030204" pitchFamily="34" charset="0"/>
                  </a:rPr>
                  <a:t>đi</a:t>
                </a:r>
                <a:r>
                  <a:rPr lang="en-US" sz="1800">
                    <a:effectLst/>
                    <a:latin typeface="Arial" panose="020B0604020202020204" pitchFamily="34" charset="0"/>
                    <a:ea typeface="Calibri" panose="020F0502020204030204" pitchFamily="34" charset="0"/>
                  </a:rPr>
                  <a:t> </a:t>
                </a:r>
                <a:r>
                  <a:rPr lang="en-US" sz="1800" err="1">
                    <a:effectLst/>
                    <a:latin typeface="Arial" panose="020B0604020202020204" pitchFamily="34" charset="0"/>
                    <a:ea typeface="Calibri" panose="020F0502020204030204" pitchFamily="34" charset="0"/>
                  </a:rPr>
                  <a:t>đến</a:t>
                </a:r>
                <a:r>
                  <a:rPr lang="en-US" sz="1800">
                    <a:effectLst/>
                    <a:latin typeface="Arial" panose="020B0604020202020204" pitchFamily="34" charset="0"/>
                    <a:ea typeface="Calibri" panose="020F0502020204030204" pitchFamily="34" charset="0"/>
                  </a:rPr>
                  <a:t> </a:t>
                </a:r>
                <a:r>
                  <a:rPr lang="en-US" sz="1800" err="1">
                    <a:effectLst/>
                    <a:latin typeface="Arial" panose="020B0604020202020204" pitchFamily="34" charset="0"/>
                    <a:ea typeface="Calibri" panose="020F0502020204030204" pitchFamily="34" charset="0"/>
                  </a:rPr>
                  <a:t>đỉnh</a:t>
                </a:r>
                <a:r>
                  <a:rPr lang="en-US" sz="1800">
                    <a:effectLst/>
                    <a:latin typeface="Arial" panose="020B0604020202020204" pitchFamily="34" charset="0"/>
                    <a:ea typeface="Calibri" panose="020F0502020204030204" pitchFamily="34" charset="0"/>
                  </a:rPr>
                  <a:t> </a:t>
                </a:r>
                <a14:m>
                  <m:oMath xmlns:m="http://schemas.openxmlformats.org/officeDocument/2006/math">
                    <m:r>
                      <a:rPr lang="en-US" sz="1800" i="1">
                        <a:effectLst/>
                        <a:latin typeface="Cambria Math" panose="02040503050406030204" pitchFamily="18" charset="0"/>
                        <a:ea typeface="Calibri" panose="020F0502020204030204" pitchFamily="34" charset="0"/>
                        <a:cs typeface="Tahoma" panose="020B0604030504040204" pitchFamily="34" charset="0"/>
                      </a:rPr>
                      <m:t>𝑥</m:t>
                    </m:r>
                    <m:r>
                      <a:rPr lang="en-US" sz="1800" b="0" i="0" smtClean="0">
                        <a:effectLst/>
                        <a:latin typeface="Cambria Math" panose="02040503050406030204" pitchFamily="18" charset="0"/>
                        <a:ea typeface="Calibri" panose="020F0502020204030204" pitchFamily="34" charset="0"/>
                        <a:cs typeface="Tahoma" panose="020B0604030504040204" pitchFamily="34" charset="0"/>
                      </a:rPr>
                      <m:t> </m:t>
                    </m:r>
                  </m:oMath>
                </a14:m>
                <a:r>
                  <a:rPr lang="en-US" sz="1800" err="1">
                    <a:effectLst/>
                    <a:latin typeface="Arial" panose="020B0604020202020204" pitchFamily="34" charset="0"/>
                    <a:ea typeface="Calibri" panose="020F0502020204030204" pitchFamily="34" charset="0"/>
                  </a:rPr>
                  <a:t>được</a:t>
                </a:r>
                <a:r>
                  <a:rPr lang="en-US" sz="1800">
                    <a:effectLst/>
                    <a:latin typeface="Arial" panose="020B0604020202020204" pitchFamily="34" charset="0"/>
                    <a:ea typeface="Calibri" panose="020F0502020204030204" pitchFamily="34" charset="0"/>
                  </a:rPr>
                  <a:t> </a:t>
                </a:r>
                <a:r>
                  <a:rPr lang="en-US" sz="1800" err="1">
                    <a:effectLst/>
                    <a:latin typeface="Arial" panose="020B0604020202020204" pitchFamily="34" charset="0"/>
                    <a:ea typeface="Calibri" panose="020F0502020204030204" pitchFamily="34" charset="0"/>
                  </a:rPr>
                  <a:t>quyết</a:t>
                </a:r>
                <a:r>
                  <a:rPr lang="en-US" sz="1800">
                    <a:effectLst/>
                    <a:latin typeface="Arial" panose="020B0604020202020204" pitchFamily="34" charset="0"/>
                    <a:ea typeface="Calibri" panose="020F0502020204030204" pitchFamily="34" charset="0"/>
                  </a:rPr>
                  <a:t> </a:t>
                </a:r>
                <a:r>
                  <a:rPr lang="en-US" sz="1800" err="1">
                    <a:effectLst/>
                    <a:latin typeface="Arial" panose="020B0604020202020204" pitchFamily="34" charset="0"/>
                    <a:ea typeface="Calibri" panose="020F0502020204030204" pitchFamily="34" charset="0"/>
                  </a:rPr>
                  <a:t>định</a:t>
                </a:r>
                <a:r>
                  <a:rPr lang="en-US" sz="1800">
                    <a:effectLst/>
                    <a:latin typeface="Arial" panose="020B0604020202020204" pitchFamily="34" charset="0"/>
                    <a:ea typeface="Calibri" panose="020F0502020204030204" pitchFamily="34" charset="0"/>
                  </a:rPr>
                  <a:t> </a:t>
                </a:r>
                <a:r>
                  <a:rPr lang="en-US" sz="1800" err="1">
                    <a:effectLst/>
                    <a:latin typeface="Arial" panose="020B0604020202020204" pitchFamily="34" charset="0"/>
                    <a:ea typeface="Calibri" panose="020F0502020204030204" pitchFamily="34" charset="0"/>
                  </a:rPr>
                  <a:t>bởi</a:t>
                </a:r>
                <a:r>
                  <a:rPr lang="en-US" sz="1800">
                    <a:effectLst/>
                    <a:latin typeface="Arial" panose="020B0604020202020204" pitchFamily="34" charset="0"/>
                    <a:ea typeface="Calibri" panose="020F0502020204030204" pitchFamily="34" charset="0"/>
                  </a:rPr>
                  <a:t> </a:t>
                </a:r>
                <a:r>
                  <a:rPr lang="en-US" sz="1800" err="1">
                    <a:effectLst/>
                    <a:latin typeface="Arial" panose="020B0604020202020204" pitchFamily="34" charset="0"/>
                    <a:ea typeface="Calibri" panose="020F0502020204030204" pitchFamily="34" charset="0"/>
                  </a:rPr>
                  <a:t>hàm</a:t>
                </a:r>
                <a:r>
                  <a:rPr lang="en-US" sz="1800">
                    <a:effectLst/>
                    <a:latin typeface="Arial" panose="020B0604020202020204" pitchFamily="34" charset="0"/>
                    <a:ea typeface="Calibri" panose="020F0502020204030204" pitchFamily="34" charset="0"/>
                  </a:rPr>
                  <a:t>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0" smtClean="0">
                        <a:latin typeface="Cambria Math" panose="02040503050406030204" pitchFamily="18" charset="0"/>
                      </a:rPr>
                      <m:t> .</m:t>
                    </m:r>
                  </m:oMath>
                </a14:m>
                <a:r>
                  <a:rPr lang="en-US"/>
                  <a:t> Trong </a:t>
                </a:r>
                <a:r>
                  <a:rPr lang="en-US" err="1"/>
                  <a:t>đó</a:t>
                </a:r>
                <a:r>
                  <a:rPr lang="en-US"/>
                  <a:t> :</a:t>
                </a:r>
              </a:p>
              <a:p>
                <a:pPr marL="412750" lvl="0" indent="-285750">
                  <a:buFont typeface="Arial" panose="020B0604020202020204" pitchFamily="34" charset="0"/>
                  <a:buChar char="•"/>
                </a:pPr>
                <a:r>
                  <a:rPr lang="en-US">
                    <a:latin typeface="Cambria Math" panose="02040503050406030204" pitchFamily="18" charset="0"/>
                    <a:ea typeface="Cambria Math" panose="02040503050406030204" pitchFamily="18" charset="0"/>
                  </a:rPr>
                  <a:t> f(x): </a:t>
                </a:r>
                <a:r>
                  <a:rPr lang="en-US" sz="1800" err="1">
                    <a:effectLst/>
                    <a:latin typeface="Arial" panose="020B0604020202020204" pitchFamily="34" charset="0"/>
                    <a:ea typeface="Times New Roman" panose="02020603050405020304" pitchFamily="18" charset="0"/>
                  </a:rPr>
                  <a:t>độ</a:t>
                </a:r>
                <a:r>
                  <a:rPr lang="en-US" sz="1800">
                    <a:effectLst/>
                    <a:latin typeface="Arial" panose="020B0604020202020204" pitchFamily="34" charset="0"/>
                    <a:ea typeface="Times New Roman" panose="02020603050405020304" pitchFamily="18" charset="0"/>
                  </a:rPr>
                  <a:t> </a:t>
                </a:r>
                <a:r>
                  <a:rPr lang="en-US" sz="1800" err="1">
                    <a:effectLst/>
                    <a:latin typeface="Arial" panose="020B0604020202020204" pitchFamily="34" charset="0"/>
                    <a:ea typeface="Times New Roman" panose="02020603050405020304" pitchFamily="18" charset="0"/>
                  </a:rPr>
                  <a:t>ưu</a:t>
                </a:r>
                <a:r>
                  <a:rPr lang="en-US" sz="1800">
                    <a:effectLst/>
                    <a:latin typeface="Arial" panose="020B0604020202020204" pitchFamily="34" charset="0"/>
                    <a:ea typeface="Times New Roman" panose="02020603050405020304" pitchFamily="18" charset="0"/>
                  </a:rPr>
                  <a:t> </a:t>
                </a:r>
                <a:r>
                  <a:rPr lang="en-US" sz="1800" err="1">
                    <a:effectLst/>
                    <a:latin typeface="Arial" panose="020B0604020202020204" pitchFamily="34" charset="0"/>
                    <a:ea typeface="Times New Roman" panose="02020603050405020304" pitchFamily="18" charset="0"/>
                  </a:rPr>
                  <a:t>tiên</a:t>
                </a:r>
                <a:r>
                  <a:rPr lang="en-US" sz="1800">
                    <a:effectLst/>
                    <a:latin typeface="Arial" panose="020B0604020202020204" pitchFamily="34" charset="0"/>
                    <a:ea typeface="Times New Roman" panose="02020603050405020304" pitchFamily="18" charset="0"/>
                  </a:rPr>
                  <a:t> </a:t>
                </a:r>
                <a:r>
                  <a:rPr lang="en-US" sz="1800" err="1">
                    <a:effectLst/>
                    <a:latin typeface="Arial" panose="020B0604020202020204" pitchFamily="34" charset="0"/>
                    <a:ea typeface="Times New Roman" panose="02020603050405020304" pitchFamily="18" charset="0"/>
                  </a:rPr>
                  <a:t>của</a:t>
                </a:r>
                <a:r>
                  <a:rPr lang="en-US" sz="1800">
                    <a:effectLst/>
                    <a:latin typeface="Arial" panose="020B0604020202020204" pitchFamily="34" charset="0"/>
                    <a:ea typeface="Times New Roman" panose="02020603050405020304" pitchFamily="18" charset="0"/>
                  </a:rPr>
                  <a:t> x</a:t>
                </a:r>
                <a:endParaRPr lang="en-US">
                  <a:latin typeface="Cambria Math" panose="02040503050406030204" pitchFamily="18" charset="0"/>
                  <a:ea typeface="Cambria Math" panose="02040503050406030204" pitchFamily="18" charset="0"/>
                </a:endParaRPr>
              </a:p>
              <a:p>
                <a:pPr marL="412750" indent="-285750">
                  <a:buFont typeface="Arial" panose="020B0604020202020204" pitchFamily="34" charset="0"/>
                  <a:buChar char="•"/>
                </a:pPr>
                <a:r>
                  <a:rPr lang="en-US">
                    <a:latin typeface="Cambria Math" panose="02040503050406030204" pitchFamily="18" charset="0"/>
                    <a:ea typeface="Cambria Math" panose="02040503050406030204" pitchFamily="18" charset="0"/>
                  </a:rPr>
                  <a:t> g(x): </a:t>
                </a:r>
                <a:r>
                  <a:rPr lang="en-US" sz="1800" kern="100" err="1">
                    <a:effectLst/>
                    <a:latin typeface="Arial" panose="020B0604020202020204" pitchFamily="34" charset="0"/>
                    <a:ea typeface="Times New Roman" panose="02020603050405020304" pitchFamily="18" charset="0"/>
                  </a:rPr>
                  <a:t>khoảng</a:t>
                </a:r>
                <a:r>
                  <a:rPr lang="en-US" sz="1800" kern="100">
                    <a:effectLst/>
                    <a:latin typeface="Arial" panose="020B0604020202020204" pitchFamily="34" charset="0"/>
                    <a:ea typeface="Times New Roman" panose="02020603050405020304" pitchFamily="18" charset="0"/>
                  </a:rPr>
                  <a:t> </a:t>
                </a:r>
                <a:r>
                  <a:rPr lang="en-US" sz="1800" kern="100" err="1">
                    <a:effectLst/>
                    <a:latin typeface="Arial" panose="020B0604020202020204" pitchFamily="34" charset="0"/>
                    <a:ea typeface="Times New Roman" panose="02020603050405020304" pitchFamily="18" charset="0"/>
                  </a:rPr>
                  <a:t>cách</a:t>
                </a:r>
                <a:r>
                  <a:rPr lang="en-US" sz="1800" kern="100">
                    <a:effectLst/>
                    <a:latin typeface="Arial" panose="020B0604020202020204" pitchFamily="34" charset="0"/>
                    <a:ea typeface="Times New Roman" panose="02020603050405020304" pitchFamily="18" charset="0"/>
                  </a:rPr>
                  <a:t> </a:t>
                </a:r>
                <a:r>
                  <a:rPr lang="en-US" sz="1800" kern="100" err="1">
                    <a:effectLst/>
                    <a:latin typeface="Arial" panose="020B0604020202020204" pitchFamily="34" charset="0"/>
                    <a:ea typeface="Times New Roman" panose="02020603050405020304" pitchFamily="18" charset="0"/>
                  </a:rPr>
                  <a:t>điểm</a:t>
                </a:r>
                <a:r>
                  <a:rPr lang="en-US" sz="1800" kern="100">
                    <a:effectLst/>
                    <a:latin typeface="Arial" panose="020B0604020202020204" pitchFamily="34" charset="0"/>
                    <a:ea typeface="Times New Roman" panose="02020603050405020304" pitchFamily="18" charset="0"/>
                  </a:rPr>
                  <a:t> </a:t>
                </a:r>
                <a:r>
                  <a:rPr lang="en-US" sz="1800" kern="100" err="1">
                    <a:effectLst/>
                    <a:latin typeface="Arial" panose="020B0604020202020204" pitchFamily="34" charset="0"/>
                    <a:ea typeface="Times New Roman" panose="02020603050405020304" pitchFamily="18" charset="0"/>
                  </a:rPr>
                  <a:t>bắt</a:t>
                </a:r>
                <a:r>
                  <a:rPr lang="en-US" sz="1800" kern="100">
                    <a:effectLst/>
                    <a:latin typeface="Arial" panose="020B0604020202020204" pitchFamily="34" charset="0"/>
                    <a:ea typeface="Times New Roman" panose="02020603050405020304" pitchFamily="18" charset="0"/>
                  </a:rPr>
                  <a:t> </a:t>
                </a:r>
                <a:r>
                  <a:rPr lang="en-US" sz="1800" kern="100" err="1">
                    <a:effectLst/>
                    <a:latin typeface="Arial" panose="020B0604020202020204" pitchFamily="34" charset="0"/>
                    <a:ea typeface="Times New Roman" panose="02020603050405020304" pitchFamily="18" charset="0"/>
                  </a:rPr>
                  <a:t>đầu</a:t>
                </a:r>
                <a:r>
                  <a:rPr lang="en-US" sz="1800" kern="100">
                    <a:effectLst/>
                    <a:latin typeface="Arial" panose="020B0604020202020204" pitchFamily="34" charset="0"/>
                    <a:ea typeface="Times New Roman" panose="02020603050405020304" pitchFamily="18" charset="0"/>
                  </a:rPr>
                  <a:t> </a:t>
                </a:r>
                <a:r>
                  <a:rPr lang="en-US" sz="1800" kern="100" err="1">
                    <a:effectLst/>
                    <a:latin typeface="Arial" panose="020B0604020202020204" pitchFamily="34" charset="0"/>
                    <a:ea typeface="Times New Roman" panose="02020603050405020304" pitchFamily="18" charset="0"/>
                  </a:rPr>
                  <a:t>đến</a:t>
                </a:r>
                <a:r>
                  <a:rPr lang="en-US" sz="1800" kern="100">
                    <a:effectLst/>
                    <a:latin typeface="Arial" panose="020B0604020202020204" pitchFamily="34" charset="0"/>
                    <a:ea typeface="Times New Roman" panose="02020603050405020304" pitchFamily="18" charset="0"/>
                  </a:rPr>
                  <a:t> </a:t>
                </a:r>
                <a14:m>
                  <m:oMath xmlns:m="http://schemas.openxmlformats.org/officeDocument/2006/math">
                    <m:r>
                      <a:rPr lang="en-US" sz="1800" i="1" kern="100">
                        <a:effectLst/>
                        <a:latin typeface="Cambria Math" panose="02040503050406030204" pitchFamily="18" charset="0"/>
                        <a:ea typeface="Times New Roman" panose="02020603050405020304" pitchFamily="18" charset="0"/>
                      </a:rPr>
                      <m:t>𝑥</m:t>
                    </m:r>
                  </m:oMath>
                </a14:m>
                <a:r>
                  <a:rPr lang="en-US" sz="1800" kern="100">
                    <a:effectLst/>
                    <a:latin typeface="Arial" panose="020B0604020202020204" pitchFamily="34" charset="0"/>
                    <a:ea typeface="Times New Roman" panose="02020603050405020304" pitchFamily="18" charset="0"/>
                  </a:rPr>
                  <a:t>.</a:t>
                </a:r>
                <a:endParaRPr lang="en-US">
                  <a:latin typeface="Cambria Math" panose="02040503050406030204" pitchFamily="18" charset="0"/>
                  <a:ea typeface="Cambria Math" panose="02040503050406030204" pitchFamily="18" charset="0"/>
                </a:endParaRPr>
              </a:p>
              <a:p>
                <a:pPr marL="412750" lvl="0" indent="-285750">
                  <a:buFont typeface="Arial" panose="020B0604020202020204" pitchFamily="34" charset="0"/>
                  <a:buChar char="•"/>
                </a:pPr>
                <a:r>
                  <a:rPr lang="en-US">
                    <a:latin typeface="Cambria Math" panose="02040503050406030204" pitchFamily="18" charset="0"/>
                    <a:ea typeface="Cambria Math" panose="02040503050406030204" pitchFamily="18" charset="0"/>
                  </a:rPr>
                  <a:t> h(x): </a:t>
                </a:r>
                <a:r>
                  <a:rPr lang="en-US" sz="1800" err="1">
                    <a:effectLst/>
                    <a:latin typeface="Arial" panose="020B0604020202020204" pitchFamily="34" charset="0"/>
                    <a:ea typeface="Calibri" panose="020F0502020204030204" pitchFamily="34" charset="0"/>
                  </a:rPr>
                  <a:t>khoảng</a:t>
                </a:r>
                <a:r>
                  <a:rPr lang="en-US" sz="1800">
                    <a:effectLst/>
                    <a:latin typeface="Arial" panose="020B0604020202020204" pitchFamily="34" charset="0"/>
                    <a:ea typeface="Calibri" panose="020F0502020204030204" pitchFamily="34" charset="0"/>
                  </a:rPr>
                  <a:t> </a:t>
                </a:r>
                <a:r>
                  <a:rPr lang="en-US" sz="1800" err="1">
                    <a:effectLst/>
                    <a:latin typeface="Arial" panose="020B0604020202020204" pitchFamily="34" charset="0"/>
                    <a:ea typeface="Calibri" panose="020F0502020204030204" pitchFamily="34" charset="0"/>
                  </a:rPr>
                  <a:t>cách</a:t>
                </a:r>
                <a:r>
                  <a:rPr lang="en-US" sz="1800">
                    <a:effectLst/>
                    <a:latin typeface="Arial" panose="020B0604020202020204" pitchFamily="34" charset="0"/>
                    <a:ea typeface="Calibri" panose="020F0502020204030204" pitchFamily="34" charset="0"/>
                  </a:rPr>
                  <a:t> </a:t>
                </a:r>
                <a:r>
                  <a:rPr lang="en-US" sz="1800" err="1">
                    <a:effectLst/>
                    <a:latin typeface="Arial" panose="020B0604020202020204" pitchFamily="34" charset="0"/>
                    <a:ea typeface="Calibri" panose="020F0502020204030204" pitchFamily="34" charset="0"/>
                  </a:rPr>
                  <a:t>ước</a:t>
                </a:r>
                <a:r>
                  <a:rPr lang="en-US" sz="1800">
                    <a:effectLst/>
                    <a:latin typeface="Arial" panose="020B0604020202020204" pitchFamily="34" charset="0"/>
                    <a:ea typeface="Calibri" panose="020F0502020204030204" pitchFamily="34" charset="0"/>
                  </a:rPr>
                  <a:t> </a:t>
                </a:r>
                <a:r>
                  <a:rPr lang="en-US" sz="1800" err="1">
                    <a:effectLst/>
                    <a:latin typeface="Arial" panose="020B0604020202020204" pitchFamily="34" charset="0"/>
                    <a:ea typeface="Calibri" panose="020F0502020204030204" pitchFamily="34" charset="0"/>
                  </a:rPr>
                  <a:t>lượng</a:t>
                </a:r>
                <a:r>
                  <a:rPr lang="en-US" sz="1800">
                    <a:effectLst/>
                    <a:latin typeface="Arial" panose="020B0604020202020204" pitchFamily="34" charset="0"/>
                    <a:ea typeface="Calibri" panose="020F0502020204030204" pitchFamily="34" charset="0"/>
                  </a:rPr>
                  <a:t> </a:t>
                </a:r>
                <a:r>
                  <a:rPr lang="en-US" sz="1800" err="1">
                    <a:effectLst/>
                    <a:latin typeface="Arial" panose="020B0604020202020204" pitchFamily="34" charset="0"/>
                    <a:ea typeface="Calibri" panose="020F0502020204030204" pitchFamily="34" charset="0"/>
                  </a:rPr>
                  <a:t>để</a:t>
                </a:r>
                <a:r>
                  <a:rPr lang="en-US" sz="1800">
                    <a:effectLst/>
                    <a:latin typeface="Arial" panose="020B0604020202020204" pitchFamily="34" charset="0"/>
                    <a:ea typeface="Calibri" panose="020F0502020204030204" pitchFamily="34" charset="0"/>
                  </a:rPr>
                  <a:t> </a:t>
                </a:r>
                <a:r>
                  <a:rPr lang="en-US" sz="1800" err="1">
                    <a:effectLst/>
                    <a:latin typeface="Arial" panose="020B0604020202020204" pitchFamily="34" charset="0"/>
                    <a:ea typeface="Calibri" panose="020F0502020204030204" pitchFamily="34" charset="0"/>
                  </a:rPr>
                  <a:t>đến</a:t>
                </a:r>
                <a:r>
                  <a:rPr lang="en-US" sz="1800">
                    <a:effectLst/>
                    <a:latin typeface="Arial" panose="020B0604020202020204" pitchFamily="34" charset="0"/>
                    <a:ea typeface="Calibri" panose="020F0502020204030204" pitchFamily="34" charset="0"/>
                  </a:rPr>
                  <a:t> </a:t>
                </a:r>
                <a:r>
                  <a:rPr lang="en-US" sz="1800" err="1">
                    <a:effectLst/>
                    <a:latin typeface="Arial" panose="020B0604020202020204" pitchFamily="34" charset="0"/>
                    <a:ea typeface="Calibri" panose="020F0502020204030204" pitchFamily="34" charset="0"/>
                  </a:rPr>
                  <a:t>đích</a:t>
                </a:r>
                <a:r>
                  <a:rPr lang="en-US" sz="1800">
                    <a:effectLst/>
                    <a:latin typeface="Arial" panose="020B0604020202020204" pitchFamily="34" charset="0"/>
                    <a:ea typeface="Calibri" panose="020F0502020204030204" pitchFamily="34" charset="0"/>
                  </a:rPr>
                  <a:t> </a:t>
                </a:r>
                <a:r>
                  <a:rPr lang="en-US" sz="1800" err="1">
                    <a:effectLst/>
                    <a:latin typeface="Arial" panose="020B0604020202020204" pitchFamily="34" charset="0"/>
                    <a:ea typeface="Calibri" panose="020F0502020204030204" pitchFamily="34" charset="0"/>
                  </a:rPr>
                  <a:t>từ</a:t>
                </a:r>
                <a:r>
                  <a:rPr lang="en-US" sz="1800">
                    <a:effectLst/>
                    <a:latin typeface="Arial" panose="020B0604020202020204" pitchFamily="34" charset="0"/>
                    <a:ea typeface="Calibri" panose="020F0502020204030204" pitchFamily="34" charset="0"/>
                  </a:rPr>
                  <a:t> </a:t>
                </a: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𝑥</m:t>
                    </m:r>
                  </m:oMath>
                </a14:m>
                <a:r>
                  <a:rPr lang="en-US" sz="1800">
                    <a:effectLst/>
                    <a:latin typeface="Arial" panose="020B0604020202020204" pitchFamily="34" charset="0"/>
                    <a:ea typeface="Times New Roman" panose="02020603050405020304" pitchFamily="18" charset="0"/>
                  </a:rPr>
                  <a:t>.</a:t>
                </a:r>
                <a:endParaRPr lang="en-US">
                  <a:latin typeface="Cambria Math" panose="02040503050406030204" pitchFamily="18" charset="0"/>
                  <a:ea typeface="Cambria Math" panose="02040503050406030204" pitchFamily="18" charset="0"/>
                </a:endParaRPr>
              </a:p>
              <a:p>
                <a:pPr marL="127000" indent="0">
                  <a:buNone/>
                </a:pPr>
                <a:r>
                  <a:rPr lang="en-US">
                    <a:latin typeface="Cambria Math" panose="02040503050406030204" pitchFamily="18" charset="0"/>
                    <a:ea typeface="Cambria Math" panose="02040503050406030204" pitchFamily="18" charset="0"/>
                  </a:rPr>
                  <a:t>- </a:t>
                </a:r>
                <a:r>
                  <a:rPr lang="en-US" sz="1800" kern="100">
                    <a:effectLst/>
                    <a:latin typeface="Arial" panose="020B0604020202020204" pitchFamily="34" charset="0"/>
                    <a:ea typeface="Calibri" panose="020F0502020204030204" pitchFamily="34" charset="0"/>
                  </a:rPr>
                  <a:t>Thông </a:t>
                </a:r>
                <a:r>
                  <a:rPr lang="en-US" sz="1800" kern="100" err="1">
                    <a:effectLst/>
                    <a:latin typeface="Arial" panose="020B0604020202020204" pitchFamily="34" charset="0"/>
                    <a:ea typeface="Calibri" panose="020F0502020204030204" pitchFamily="34" charset="0"/>
                  </a:rPr>
                  <a:t>thường</a:t>
                </a:r>
                <a:r>
                  <a:rPr lang="en-US" sz="1800" kern="100">
                    <a:effectLst/>
                    <a:latin typeface="Arial" panose="020B0604020202020204" pitchFamily="34" charset="0"/>
                    <a:ea typeface="Calibri" panose="020F0502020204030204" pitchFamily="34" charset="0"/>
                  </a:rPr>
                  <a:t> </a:t>
                </a:r>
                <a14:m>
                  <m:oMath xmlns:m="http://schemas.openxmlformats.org/officeDocument/2006/math">
                    <m:r>
                      <a:rPr lang="en-US" sz="1800" i="1" kern="100">
                        <a:effectLst/>
                        <a:latin typeface="Cambria Math" panose="02040503050406030204" pitchFamily="18" charset="0"/>
                        <a:ea typeface="Calibri" panose="020F0502020204030204" pitchFamily="34" charset="0"/>
                      </a:rPr>
                      <m:t>𝑓</m:t>
                    </m:r>
                    <m:r>
                      <a:rPr lang="en-US" sz="1800" i="1" kern="100">
                        <a:effectLst/>
                        <a:latin typeface="Cambria Math" panose="02040503050406030204" pitchFamily="18" charset="0"/>
                        <a:ea typeface="Calibri" panose="020F0502020204030204" pitchFamily="34" charset="0"/>
                      </a:rPr>
                      <m:t>(</m:t>
                    </m:r>
                    <m:r>
                      <a:rPr lang="en-US" sz="1800" i="1" kern="100">
                        <a:effectLst/>
                        <a:latin typeface="Cambria Math" panose="02040503050406030204" pitchFamily="18" charset="0"/>
                        <a:ea typeface="Calibri" panose="020F0502020204030204" pitchFamily="34" charset="0"/>
                      </a:rPr>
                      <m:t>𝑥</m:t>
                    </m:r>
                    <m:r>
                      <a:rPr lang="en-US" sz="1800" i="1" kern="100">
                        <a:effectLst/>
                        <a:latin typeface="Cambria Math" panose="02040503050406030204" pitchFamily="18" charset="0"/>
                        <a:ea typeface="Calibri" panose="020F0502020204030204" pitchFamily="34" charset="0"/>
                      </a:rPr>
                      <m:t>)</m:t>
                    </m:r>
                  </m:oMath>
                </a14:m>
                <a:r>
                  <a:rPr lang="en-US" sz="1800" kern="100">
                    <a:effectLst/>
                    <a:latin typeface="Arial" panose="020B0604020202020204" pitchFamily="34" charset="0"/>
                    <a:ea typeface="Times New Roman" panose="02020603050405020304" pitchFamily="18" charset="0"/>
                  </a:rPr>
                  <a:t> </a:t>
                </a:r>
                <a:r>
                  <a:rPr lang="en-US" sz="1800" kern="100" err="1">
                    <a:effectLst/>
                    <a:latin typeface="Arial" panose="020B0604020202020204" pitchFamily="34" charset="0"/>
                    <a:ea typeface="Times New Roman" panose="02020603050405020304" pitchFamily="18" charset="0"/>
                  </a:rPr>
                  <a:t>có</a:t>
                </a:r>
                <a:r>
                  <a:rPr lang="en-US" sz="1800" kern="100">
                    <a:effectLst/>
                    <a:latin typeface="Arial" panose="020B0604020202020204" pitchFamily="34" charset="0"/>
                    <a:ea typeface="Times New Roman" panose="02020603050405020304" pitchFamily="18" charset="0"/>
                  </a:rPr>
                  <a:t> </a:t>
                </a:r>
                <a:r>
                  <a:rPr lang="en-US" sz="1800" kern="100" err="1">
                    <a:effectLst/>
                    <a:latin typeface="Arial" panose="020B0604020202020204" pitchFamily="34" charset="0"/>
                    <a:ea typeface="Times New Roman" panose="02020603050405020304" pitchFamily="18" charset="0"/>
                  </a:rPr>
                  <a:t>giá</a:t>
                </a:r>
                <a:r>
                  <a:rPr lang="en-US" sz="1800" kern="100">
                    <a:effectLst/>
                    <a:latin typeface="Arial" panose="020B0604020202020204" pitchFamily="34" charset="0"/>
                    <a:ea typeface="Times New Roman" panose="02020603050405020304" pitchFamily="18" charset="0"/>
                  </a:rPr>
                  <a:t> </a:t>
                </a:r>
                <a:r>
                  <a:rPr lang="en-US" sz="1800" kern="100" err="1">
                    <a:effectLst/>
                    <a:latin typeface="Arial" panose="020B0604020202020204" pitchFamily="34" charset="0"/>
                    <a:ea typeface="Times New Roman" panose="02020603050405020304" pitchFamily="18" charset="0"/>
                  </a:rPr>
                  <a:t>trị</a:t>
                </a:r>
                <a:r>
                  <a:rPr lang="en-US" sz="1800" kern="100">
                    <a:effectLst/>
                    <a:latin typeface="Arial" panose="020B0604020202020204" pitchFamily="34" charset="0"/>
                    <a:ea typeface="Times New Roman" panose="02020603050405020304" pitchFamily="18" charset="0"/>
                  </a:rPr>
                  <a:t> </a:t>
                </a:r>
                <a:r>
                  <a:rPr lang="en-US" sz="1800" kern="100" err="1">
                    <a:effectLst/>
                    <a:latin typeface="Arial" panose="020B0604020202020204" pitchFamily="34" charset="0"/>
                    <a:ea typeface="Times New Roman" panose="02020603050405020304" pitchFamily="18" charset="0"/>
                  </a:rPr>
                  <a:t>càng</a:t>
                </a:r>
                <a:r>
                  <a:rPr lang="en-US" sz="1800" kern="100">
                    <a:effectLst/>
                    <a:latin typeface="Arial" panose="020B0604020202020204" pitchFamily="34" charset="0"/>
                    <a:ea typeface="Times New Roman" panose="02020603050405020304" pitchFamily="18" charset="0"/>
                  </a:rPr>
                  <a:t> </a:t>
                </a:r>
                <a:r>
                  <a:rPr lang="en-US" sz="1800" kern="100" err="1">
                    <a:effectLst/>
                    <a:latin typeface="Arial" panose="020B0604020202020204" pitchFamily="34" charset="0"/>
                    <a:ea typeface="Times New Roman" panose="02020603050405020304" pitchFamily="18" charset="0"/>
                  </a:rPr>
                  <a:t>thấp</a:t>
                </a:r>
                <a:r>
                  <a:rPr lang="en-US" sz="1800" kern="100">
                    <a:effectLst/>
                    <a:latin typeface="Arial" panose="020B0604020202020204" pitchFamily="34" charset="0"/>
                    <a:ea typeface="Times New Roman" panose="02020603050405020304" pitchFamily="18" charset="0"/>
                  </a:rPr>
                  <a:t> </a:t>
                </a:r>
                <a:r>
                  <a:rPr lang="en-US" sz="1800" kern="100" err="1">
                    <a:effectLst/>
                    <a:latin typeface="Arial" panose="020B0604020202020204" pitchFamily="34" charset="0"/>
                    <a:ea typeface="Times New Roman" panose="02020603050405020304" pitchFamily="18" charset="0"/>
                  </a:rPr>
                  <a:t>thì</a:t>
                </a:r>
                <a:r>
                  <a:rPr lang="en-US" sz="1800" kern="100">
                    <a:effectLst/>
                    <a:latin typeface="Arial" panose="020B0604020202020204" pitchFamily="34" charset="0"/>
                    <a:ea typeface="Times New Roman" panose="02020603050405020304" pitchFamily="18" charset="0"/>
                  </a:rPr>
                  <a:t> </a:t>
                </a:r>
                <a:r>
                  <a:rPr lang="en-US" sz="1800" kern="100" err="1">
                    <a:effectLst/>
                    <a:latin typeface="Arial" panose="020B0604020202020204" pitchFamily="34" charset="0"/>
                    <a:ea typeface="Times New Roman" panose="02020603050405020304" pitchFamily="18" charset="0"/>
                  </a:rPr>
                  <a:t>độ</a:t>
                </a:r>
                <a:r>
                  <a:rPr lang="en-US" sz="1800" kern="100">
                    <a:effectLst/>
                    <a:latin typeface="Arial" panose="020B0604020202020204" pitchFamily="34" charset="0"/>
                    <a:ea typeface="Times New Roman" panose="02020603050405020304" pitchFamily="18" charset="0"/>
                  </a:rPr>
                  <a:t> </a:t>
                </a:r>
                <a:r>
                  <a:rPr lang="en-US" sz="1800" kern="100" err="1">
                    <a:effectLst/>
                    <a:latin typeface="Arial" panose="020B0604020202020204" pitchFamily="34" charset="0"/>
                    <a:ea typeface="Times New Roman" panose="02020603050405020304" pitchFamily="18" charset="0"/>
                  </a:rPr>
                  <a:t>ưu</a:t>
                </a:r>
                <a:r>
                  <a:rPr lang="en-US" sz="1800" kern="100">
                    <a:effectLst/>
                    <a:latin typeface="Arial" panose="020B0604020202020204" pitchFamily="34" charset="0"/>
                    <a:ea typeface="Times New Roman" panose="02020603050405020304" pitchFamily="18" charset="0"/>
                  </a:rPr>
                  <a:t> </a:t>
                </a:r>
                <a:r>
                  <a:rPr lang="en-US" sz="1800" kern="100" err="1">
                    <a:effectLst/>
                    <a:latin typeface="Arial" panose="020B0604020202020204" pitchFamily="34" charset="0"/>
                    <a:ea typeface="Times New Roman" panose="02020603050405020304" pitchFamily="18" charset="0"/>
                  </a:rPr>
                  <a:t>tiên</a:t>
                </a:r>
                <a:r>
                  <a:rPr lang="en-US" sz="1800" kern="100">
                    <a:effectLst/>
                    <a:latin typeface="Arial" panose="020B0604020202020204" pitchFamily="34" charset="0"/>
                    <a:ea typeface="Times New Roman" panose="02020603050405020304" pitchFamily="18" charset="0"/>
                  </a:rPr>
                  <a:t> </a:t>
                </a:r>
                <a:r>
                  <a:rPr lang="en-US" sz="1800" kern="100" err="1">
                    <a:effectLst/>
                    <a:latin typeface="Arial" panose="020B0604020202020204" pitchFamily="34" charset="0"/>
                    <a:ea typeface="Times New Roman" panose="02020603050405020304" pitchFamily="18" charset="0"/>
                  </a:rPr>
                  <a:t>càng</a:t>
                </a:r>
                <a:r>
                  <a:rPr lang="en-US" sz="1800" kern="100">
                    <a:effectLst/>
                    <a:latin typeface="Arial" panose="020B0604020202020204" pitchFamily="34" charset="0"/>
                    <a:ea typeface="Times New Roman" panose="02020603050405020304" pitchFamily="18" charset="0"/>
                  </a:rPr>
                  <a:t> </a:t>
                </a:r>
                <a:r>
                  <a:rPr lang="en-US" sz="1800" kern="100" err="1">
                    <a:effectLst/>
                    <a:latin typeface="Arial" panose="020B0604020202020204" pitchFamily="34" charset="0"/>
                    <a:ea typeface="Times New Roman" panose="02020603050405020304" pitchFamily="18" charset="0"/>
                  </a:rPr>
                  <a:t>cao</a:t>
                </a:r>
                <a:r>
                  <a:rPr lang="en-US" sz="1800" kern="100">
                    <a:effectLst/>
                    <a:latin typeface="Arial" panose="020B0604020202020204" pitchFamily="34" charset="0"/>
                    <a:ea typeface="Times New Roman" panose="02020603050405020304" pitchFamily="18" charset="0"/>
                  </a:rPr>
                  <a:t>.</a:t>
                </a:r>
                <a:endParaRPr lang="en-US" sz="1800" kern="100">
                  <a:effectLst/>
                  <a:latin typeface="Arial" panose="020B0604020202020204" pitchFamily="34" charset="0"/>
                  <a:ea typeface="Calibri" panose="020F0502020204030204" pitchFamily="34" charset="0"/>
                </a:endParaRPr>
              </a:p>
            </p:txBody>
          </p:sp>
        </mc:Choice>
        <mc:Fallback xmlns="">
          <p:sp>
            <p:nvSpPr>
              <p:cNvPr id="1932" name="Google Shape;1932;p47"/>
              <p:cNvSpPr txBox="1">
                <a:spLocks noGrp="1" noRot="1" noChangeAspect="1" noMove="1" noResize="1" noEditPoints="1" noAdjustHandles="1" noChangeArrowheads="1" noChangeShapeType="1" noTextEdit="1"/>
              </p:cNvSpPr>
              <p:nvPr>
                <p:ph type="body" idx="1"/>
              </p:nvPr>
            </p:nvSpPr>
            <p:spPr>
              <a:xfrm>
                <a:off x="495580" y="1387952"/>
                <a:ext cx="6225810" cy="3102921"/>
              </a:xfrm>
              <a:prstGeom prst="rect">
                <a:avLst/>
              </a:prstGeom>
              <a:blipFill>
                <a:blip r:embed="rId3"/>
                <a:stretch>
                  <a:fillRect b="-4715"/>
                </a:stretch>
              </a:blipFill>
            </p:spPr>
            <p:txBody>
              <a:bodyPr/>
              <a:lstStyle/>
              <a:p>
                <a:r>
                  <a:rPr lang="en-US">
                    <a:noFill/>
                  </a:rPr>
                  <a:t> </a:t>
                </a:r>
              </a:p>
            </p:txBody>
          </p:sp>
        </mc:Fallback>
      </mc:AlternateContent>
      <p:sp>
        <p:nvSpPr>
          <p:cNvPr id="1933" name="Google Shape;1933;p47"/>
          <p:cNvSpPr/>
          <p:nvPr/>
        </p:nvSpPr>
        <p:spPr>
          <a:xfrm>
            <a:off x="5019701" y="163429"/>
            <a:ext cx="2401759" cy="171313"/>
          </a:xfrm>
          <a:prstGeom prst="rect">
            <a:avLst/>
          </a:prstGeom>
        </p:spPr>
        <p:txBody>
          <a:bodyPr>
            <a:prstTxWarp prst="textPlain">
              <a:avLst/>
            </a:prstTxWarp>
          </a:bodyPr>
          <a:lstStyle/>
          <a:p>
            <a:pPr lvl="0" algn="ctr"/>
            <a:r>
              <a:rPr b="1" i="0">
                <a:ln w="9525" cap="flat" cmpd="sng">
                  <a:solidFill>
                    <a:schemeClr val="lt1"/>
                  </a:solidFill>
                  <a:prstDash val="solid"/>
                  <a:round/>
                  <a:headEnd type="none" w="sm" len="sm"/>
                  <a:tailEnd type="none" w="sm" len="sm"/>
                </a:ln>
                <a:noFill/>
                <a:latin typeface="Jost"/>
              </a:rPr>
              <a:t>EXERCISE YOUR MIND</a:t>
            </a:r>
          </a:p>
        </p:txBody>
      </p:sp>
      <p:grpSp>
        <p:nvGrpSpPr>
          <p:cNvPr id="1934" name="Google Shape;1934;p47"/>
          <p:cNvGrpSpPr/>
          <p:nvPr/>
        </p:nvGrpSpPr>
        <p:grpSpPr>
          <a:xfrm flipH="1">
            <a:off x="5896255" y="830994"/>
            <a:ext cx="1290264" cy="2267096"/>
            <a:chOff x="32" y="-41447"/>
            <a:chExt cx="1290264" cy="2267096"/>
          </a:xfrm>
        </p:grpSpPr>
        <p:grpSp>
          <p:nvGrpSpPr>
            <p:cNvPr id="1935" name="Google Shape;1935;p47"/>
            <p:cNvGrpSpPr/>
            <p:nvPr/>
          </p:nvGrpSpPr>
          <p:grpSpPr>
            <a:xfrm rot="6914629">
              <a:off x="862360" y="65706"/>
              <a:ext cx="251453" cy="549674"/>
              <a:chOff x="-835750" y="499300"/>
              <a:chExt cx="586638" cy="1282385"/>
            </a:xfrm>
          </p:grpSpPr>
          <p:sp>
            <p:nvSpPr>
              <p:cNvPr id="1936" name="Google Shape;1936;p47"/>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7"/>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47"/>
            <p:cNvGrpSpPr/>
            <p:nvPr/>
          </p:nvGrpSpPr>
          <p:grpSpPr>
            <a:xfrm rot="7697542" flipH="1">
              <a:off x="167914" y="239649"/>
              <a:ext cx="251440" cy="549566"/>
              <a:chOff x="-835750" y="499300"/>
              <a:chExt cx="586638" cy="1282385"/>
            </a:xfrm>
          </p:grpSpPr>
          <p:sp>
            <p:nvSpPr>
              <p:cNvPr id="1943" name="Google Shape;1943;p47"/>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9" name="Google Shape;1949;p47"/>
            <p:cNvSpPr/>
            <p:nvPr/>
          </p:nvSpPr>
          <p:spPr>
            <a:xfrm rot="-1685818">
              <a:off x="316495" y="88352"/>
              <a:ext cx="604379" cy="212482"/>
            </a:xfrm>
            <a:custGeom>
              <a:avLst/>
              <a:gdLst/>
              <a:ahLst/>
              <a:cxnLst/>
              <a:rect l="l" t="t" r="r" b="b"/>
              <a:pathLst>
                <a:path w="28788" h="8153" extrusionOk="0">
                  <a:moveTo>
                    <a:pt x="0" y="4671"/>
                  </a:moveTo>
                  <a:cubicBezTo>
                    <a:pt x="4326" y="-3973"/>
                    <a:pt x="22599" y="728"/>
                    <a:pt x="28788" y="8153"/>
                  </a:cubicBezTo>
                </a:path>
              </a:pathLst>
            </a:custGeom>
            <a:noFill/>
            <a:ln w="9525" cap="flat" cmpd="sng">
              <a:solidFill>
                <a:srgbClr val="474747"/>
              </a:solidFill>
              <a:prstDash val="dot"/>
              <a:round/>
              <a:headEnd type="none" w="med" len="med"/>
              <a:tailEnd type="none" w="med" len="med"/>
            </a:ln>
          </p:spPr>
        </p:sp>
        <p:grpSp>
          <p:nvGrpSpPr>
            <p:cNvPr id="1950" name="Google Shape;1950;p47"/>
            <p:cNvGrpSpPr/>
            <p:nvPr/>
          </p:nvGrpSpPr>
          <p:grpSpPr>
            <a:xfrm rot="931178" flipH="1">
              <a:off x="251098" y="1120822"/>
              <a:ext cx="200612" cy="438412"/>
              <a:chOff x="-835750" y="499300"/>
              <a:chExt cx="586638" cy="1282385"/>
            </a:xfrm>
          </p:grpSpPr>
          <p:sp>
            <p:nvSpPr>
              <p:cNvPr id="1951" name="Google Shape;1951;p47"/>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7" name="Google Shape;1957;p47"/>
            <p:cNvSpPr/>
            <p:nvPr/>
          </p:nvSpPr>
          <p:spPr>
            <a:xfrm rot="-5530874" flipH="1">
              <a:off x="-91470" y="860834"/>
              <a:ext cx="482189" cy="169542"/>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nvGrpSpPr>
            <p:cNvPr id="1958" name="Google Shape;1958;p47"/>
            <p:cNvGrpSpPr/>
            <p:nvPr/>
          </p:nvGrpSpPr>
          <p:grpSpPr>
            <a:xfrm rot="-1154762">
              <a:off x="90630" y="1768486"/>
              <a:ext cx="172988" cy="436682"/>
              <a:chOff x="-835750" y="499300"/>
              <a:chExt cx="586638" cy="1282385"/>
            </a:xfrm>
          </p:grpSpPr>
          <p:sp>
            <p:nvSpPr>
              <p:cNvPr id="1959" name="Google Shape;1959;p47"/>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5" name="Google Shape;1965;p47"/>
            <p:cNvSpPr/>
            <p:nvPr/>
          </p:nvSpPr>
          <p:spPr>
            <a:xfrm>
              <a:off x="315625" y="1578075"/>
              <a:ext cx="71550" cy="386775"/>
            </a:xfrm>
            <a:custGeom>
              <a:avLst/>
              <a:gdLst/>
              <a:ahLst/>
              <a:cxnLst/>
              <a:rect l="l" t="t" r="r" b="b"/>
              <a:pathLst>
                <a:path w="2862" h="15471" extrusionOk="0">
                  <a:moveTo>
                    <a:pt x="0" y="15471"/>
                  </a:moveTo>
                  <a:cubicBezTo>
                    <a:pt x="3666" y="11805"/>
                    <a:pt x="3237" y="4920"/>
                    <a:pt x="1601" y="0"/>
                  </a:cubicBezTo>
                </a:path>
              </a:pathLst>
            </a:custGeom>
            <a:noFill/>
            <a:ln w="9525" cap="flat" cmpd="sng">
              <a:solidFill>
                <a:schemeClr val="lt1"/>
              </a:solidFill>
              <a:prstDash val="dot"/>
              <a:round/>
              <a:headEnd type="none" w="med" len="med"/>
              <a:tailEnd type="none" w="med" len="med"/>
            </a:ln>
          </p:spPr>
        </p:sp>
      </p:grpSp>
      <p:sp>
        <p:nvSpPr>
          <p:cNvPr id="1966" name="Google Shape;1966;p47"/>
          <p:cNvSpPr txBox="1"/>
          <p:nvPr/>
        </p:nvSpPr>
        <p:spPr>
          <a:xfrm rot="5400000">
            <a:off x="5635552" y="1970639"/>
            <a:ext cx="3571800" cy="300000"/>
          </a:xfrm>
          <a:prstGeom prst="rect">
            <a:avLst/>
          </a:prstGeom>
          <a:noFill/>
          <a:ln>
            <a:noFill/>
          </a:ln>
        </p:spPr>
        <p:txBody>
          <a:bodyPr spcFirstLastPara="1" wrap="square" lIns="91425" tIns="91425" rIns="80900" bIns="91425" anchor="t" anchorCtr="0">
            <a:noAutofit/>
          </a:bodyPr>
          <a:lstStyle/>
          <a:p>
            <a:pPr marL="0" marR="0" lvl="0" indent="0" algn="l" rtl="0">
              <a:lnSpc>
                <a:spcPct val="100000"/>
              </a:lnSpc>
              <a:spcBef>
                <a:spcPts val="0"/>
              </a:spcBef>
              <a:spcAft>
                <a:spcPts val="0"/>
              </a:spcAft>
              <a:buNone/>
            </a:pPr>
            <a:r>
              <a:rPr lang="en" sz="1600" b="1">
                <a:solidFill>
                  <a:schemeClr val="lt1"/>
                </a:solidFill>
                <a:latin typeface="Jost"/>
                <a:ea typeface="Jost"/>
                <a:cs typeface="Jost"/>
                <a:sym typeface="Jost"/>
              </a:rPr>
              <a:t>WHOA!</a:t>
            </a:r>
            <a:endParaRPr sz="1600" b="1">
              <a:solidFill>
                <a:schemeClr val="lt1"/>
              </a:solidFill>
              <a:latin typeface="Jost"/>
              <a:ea typeface="Jost"/>
              <a:cs typeface="Jost"/>
              <a:sym typeface="Jost"/>
            </a:endParaRPr>
          </a:p>
        </p:txBody>
      </p:sp>
      <p:sp>
        <p:nvSpPr>
          <p:cNvPr id="1967" name="Google Shape;1967;p47"/>
          <p:cNvSpPr txBox="1"/>
          <p:nvPr/>
        </p:nvSpPr>
        <p:spPr>
          <a:xfrm>
            <a:off x="3291013" y="4863675"/>
            <a:ext cx="4220100" cy="456600"/>
          </a:xfrm>
          <a:prstGeom prst="rect">
            <a:avLst/>
          </a:prstGeom>
          <a:noFill/>
          <a:ln>
            <a:noFill/>
          </a:ln>
        </p:spPr>
        <p:txBody>
          <a:bodyPr spcFirstLastPara="1" wrap="square" lIns="91425" tIns="91425" rIns="80900"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r>
              <a:rPr lang="en" sz="1600" b="1">
                <a:solidFill>
                  <a:schemeClr val="lt1"/>
                </a:solidFill>
                <a:latin typeface="Jost"/>
                <a:ea typeface="Jost"/>
                <a:cs typeface="Jost"/>
                <a:sym typeface="Jost"/>
              </a:rPr>
              <a:t>IMPORTANT RULES</a:t>
            </a:r>
            <a:endParaRPr sz="1600" b="1">
              <a:solidFill>
                <a:schemeClr val="lt1"/>
              </a:solidFill>
              <a:latin typeface="Jost"/>
              <a:ea typeface="Jost"/>
              <a:cs typeface="Jost"/>
              <a:sym typeface="Jost"/>
            </a:endParaRPr>
          </a:p>
        </p:txBody>
      </p:sp>
      <p:grpSp>
        <p:nvGrpSpPr>
          <p:cNvPr id="1968" name="Google Shape;1968;p47"/>
          <p:cNvGrpSpPr/>
          <p:nvPr/>
        </p:nvGrpSpPr>
        <p:grpSpPr>
          <a:xfrm rot="-972782">
            <a:off x="6761450" y="4340987"/>
            <a:ext cx="456421" cy="448821"/>
            <a:chOff x="5897325" y="701500"/>
            <a:chExt cx="680753" cy="669419"/>
          </a:xfrm>
        </p:grpSpPr>
        <p:sp>
          <p:nvSpPr>
            <p:cNvPr id="1969" name="Google Shape;1969;p47"/>
            <p:cNvSpPr/>
            <p:nvPr/>
          </p:nvSpPr>
          <p:spPr>
            <a:xfrm>
              <a:off x="6054546" y="801872"/>
              <a:ext cx="421325" cy="466838"/>
            </a:xfrm>
            <a:custGeom>
              <a:avLst/>
              <a:gdLst/>
              <a:ahLst/>
              <a:cxnLst/>
              <a:rect l="l" t="t" r="r" b="b"/>
              <a:pathLst>
                <a:path w="8026" h="8893" extrusionOk="0">
                  <a:moveTo>
                    <a:pt x="7133" y="1"/>
                  </a:moveTo>
                  <a:lnTo>
                    <a:pt x="1" y="1748"/>
                  </a:lnTo>
                  <a:lnTo>
                    <a:pt x="894" y="8892"/>
                  </a:lnTo>
                  <a:lnTo>
                    <a:pt x="8026" y="7144"/>
                  </a:lnTo>
                  <a:lnTo>
                    <a:pt x="7133"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05575" y="852897"/>
              <a:ext cx="421326" cy="466838"/>
            </a:xfrm>
            <a:custGeom>
              <a:avLst/>
              <a:gdLst/>
              <a:ahLst/>
              <a:cxnLst/>
              <a:rect l="l" t="t" r="r" b="b"/>
              <a:pathLst>
                <a:path w="8026" h="8893" extrusionOk="0">
                  <a:moveTo>
                    <a:pt x="7133" y="1"/>
                  </a:moveTo>
                  <a:lnTo>
                    <a:pt x="1" y="1751"/>
                  </a:lnTo>
                  <a:lnTo>
                    <a:pt x="894" y="8892"/>
                  </a:lnTo>
                  <a:lnTo>
                    <a:pt x="8026" y="7144"/>
                  </a:lnTo>
                  <a:lnTo>
                    <a:pt x="7133"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56596" y="903923"/>
              <a:ext cx="421482" cy="466996"/>
            </a:xfrm>
            <a:custGeom>
              <a:avLst/>
              <a:gdLst/>
              <a:ahLst/>
              <a:cxnLst/>
              <a:rect l="l" t="t" r="r" b="b"/>
              <a:pathLst>
                <a:path w="8029" h="8896" fill="none" extrusionOk="0">
                  <a:moveTo>
                    <a:pt x="7133" y="1"/>
                  </a:moveTo>
                  <a:lnTo>
                    <a:pt x="8029" y="7144"/>
                  </a:lnTo>
                  <a:lnTo>
                    <a:pt x="896" y="8895"/>
                  </a:lnTo>
                  <a:lnTo>
                    <a:pt x="1" y="175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5897325" y="793262"/>
              <a:ext cx="204153" cy="475447"/>
            </a:xfrm>
            <a:custGeom>
              <a:avLst/>
              <a:gdLst/>
              <a:ahLst/>
              <a:cxnLst/>
              <a:rect l="l" t="t" r="r" b="b"/>
              <a:pathLst>
                <a:path w="3889" h="9057" extrusionOk="0">
                  <a:moveTo>
                    <a:pt x="2996" y="1912"/>
                  </a:moveTo>
                  <a:lnTo>
                    <a:pt x="3889" y="9056"/>
                  </a:lnTo>
                  <a:lnTo>
                    <a:pt x="893" y="7144"/>
                  </a:lnTo>
                  <a:lnTo>
                    <a:pt x="0"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5897325" y="701500"/>
              <a:ext cx="531669" cy="192184"/>
            </a:xfrm>
            <a:custGeom>
              <a:avLst/>
              <a:gdLst/>
              <a:ahLst/>
              <a:cxnLst/>
              <a:rect l="l" t="t" r="r" b="b"/>
              <a:pathLst>
                <a:path w="10128" h="3661" extrusionOk="0">
                  <a:moveTo>
                    <a:pt x="7132" y="1"/>
                  </a:moveTo>
                  <a:lnTo>
                    <a:pt x="0" y="1749"/>
                  </a:lnTo>
                  <a:lnTo>
                    <a:pt x="2996" y="3660"/>
                  </a:lnTo>
                  <a:lnTo>
                    <a:pt x="10128" y="1913"/>
                  </a:lnTo>
                  <a:lnTo>
                    <a:pt x="7132"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4" name="Google Shape;1974;p47"/>
          <p:cNvGrpSpPr/>
          <p:nvPr/>
        </p:nvGrpSpPr>
        <p:grpSpPr>
          <a:xfrm flipH="1">
            <a:off x="138542" y="-10254"/>
            <a:ext cx="1292916" cy="647317"/>
            <a:chOff x="5969457" y="1336727"/>
            <a:chExt cx="1355400" cy="678600"/>
          </a:xfrm>
        </p:grpSpPr>
        <p:sp>
          <p:nvSpPr>
            <p:cNvPr id="1975" name="Google Shape;1975;p47"/>
            <p:cNvSpPr/>
            <p:nvPr/>
          </p:nvSpPr>
          <p:spPr>
            <a:xfrm rot="864591">
              <a:off x="5994371" y="1493430"/>
              <a:ext cx="1305573" cy="365194"/>
            </a:xfrm>
            <a:prstGeom prst="ellipse">
              <a:avLst/>
            </a:prstGeom>
            <a:solidFill>
              <a:schemeClr val="dk2"/>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800">
                <a:solidFill>
                  <a:schemeClr val="lt1"/>
                </a:solidFill>
                <a:latin typeface="Jost"/>
                <a:ea typeface="Jost"/>
                <a:cs typeface="Jost"/>
                <a:sym typeface="Jost"/>
              </a:endParaRPr>
            </a:p>
          </p:txBody>
        </p:sp>
        <p:sp>
          <p:nvSpPr>
            <p:cNvPr id="1976" name="Google Shape;1976;p47"/>
            <p:cNvSpPr/>
            <p:nvPr/>
          </p:nvSpPr>
          <p:spPr>
            <a:xfrm>
              <a:off x="6085675" y="1613875"/>
              <a:ext cx="106800" cy="106800"/>
            </a:xfrm>
            <a:prstGeom prst="ellipse">
              <a:avLst/>
            </a:prstGeom>
            <a:solidFill>
              <a:schemeClr val="lt1"/>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7083100" y="1626725"/>
              <a:ext cx="98700" cy="98700"/>
            </a:xfrm>
            <a:prstGeom prst="ellipse">
              <a:avLst/>
            </a:prstGeom>
            <a:solidFill>
              <a:schemeClr val="lt1"/>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84"/>
        <p:cNvGrpSpPr/>
        <p:nvPr/>
      </p:nvGrpSpPr>
      <p:grpSpPr>
        <a:xfrm>
          <a:off x="0" y="0"/>
          <a:ext cx="0" cy="0"/>
          <a:chOff x="0" y="0"/>
          <a:chExt cx="0" cy="0"/>
        </a:xfrm>
      </p:grpSpPr>
      <p:sp>
        <p:nvSpPr>
          <p:cNvPr id="2885" name="Google Shape;2885;p66"/>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Bài toán</a:t>
            </a:r>
            <a:endParaRPr/>
          </a:p>
        </p:txBody>
      </p:sp>
      <p:sp>
        <p:nvSpPr>
          <p:cNvPr id="2887" name="Google Shape;2887;p66"/>
          <p:cNvSpPr txBox="1">
            <a:spLocks noGrp="1"/>
          </p:cNvSpPr>
          <p:nvPr>
            <p:ph type="subTitle" idx="4294967295"/>
          </p:nvPr>
        </p:nvSpPr>
        <p:spPr>
          <a:xfrm>
            <a:off x="614635" y="1290805"/>
            <a:ext cx="3787035" cy="508134"/>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indent="0">
              <a:spcAft>
                <a:spcPts val="1200"/>
              </a:spcAft>
              <a:buNone/>
            </a:pPr>
            <a:r>
              <a:rPr lang="en-US" dirty="0" err="1">
                <a:latin typeface="Arial"/>
                <a:cs typeface="Arial"/>
              </a:rPr>
              <a:t>Tìm</a:t>
            </a:r>
            <a:r>
              <a:rPr lang="en-US" dirty="0">
                <a:latin typeface="Arial"/>
                <a:cs typeface="Arial"/>
              </a:rPr>
              <a:t> </a:t>
            </a:r>
            <a:r>
              <a:rPr lang="en-US" dirty="0" err="1">
                <a:latin typeface="Arial"/>
                <a:cs typeface="Arial"/>
              </a:rPr>
              <a:t>đường</a:t>
            </a:r>
            <a:r>
              <a:rPr lang="en-US" dirty="0">
                <a:latin typeface="Arial"/>
                <a:cs typeface="Arial"/>
              </a:rPr>
              <a:t> </a:t>
            </a:r>
            <a:r>
              <a:rPr lang="en-US" dirty="0" err="1">
                <a:latin typeface="Arial"/>
                <a:cs typeface="Arial"/>
              </a:rPr>
              <a:t>đi</a:t>
            </a:r>
            <a:r>
              <a:rPr lang="en-US" dirty="0">
                <a:latin typeface="Arial"/>
                <a:cs typeface="Arial"/>
              </a:rPr>
              <a:t> </a:t>
            </a:r>
            <a:r>
              <a:rPr lang="en-US" dirty="0" err="1">
                <a:latin typeface="Arial"/>
                <a:cs typeface="Arial"/>
              </a:rPr>
              <a:t>ngắn</a:t>
            </a:r>
            <a:r>
              <a:rPr lang="en-US" dirty="0">
                <a:latin typeface="Arial"/>
                <a:cs typeface="Arial"/>
              </a:rPr>
              <a:t> </a:t>
            </a:r>
            <a:r>
              <a:rPr lang="en-US" dirty="0" err="1">
                <a:latin typeface="Arial"/>
                <a:cs typeface="Arial"/>
              </a:rPr>
              <a:t>nhất</a:t>
            </a:r>
            <a:r>
              <a:rPr lang="en-US" dirty="0">
                <a:latin typeface="Arial"/>
                <a:cs typeface="Arial"/>
              </a:rPr>
              <a:t> </a:t>
            </a:r>
            <a:r>
              <a:rPr lang="en-US" dirty="0" err="1">
                <a:latin typeface="Arial"/>
                <a:cs typeface="Arial"/>
              </a:rPr>
              <a:t>từ</a:t>
            </a:r>
            <a:r>
              <a:rPr lang="en-US" dirty="0">
                <a:latin typeface="Arial"/>
                <a:cs typeface="Arial"/>
              </a:rPr>
              <a:t> A </a:t>
            </a:r>
            <a:r>
              <a:rPr lang="en-US" dirty="0" err="1">
                <a:latin typeface="Arial"/>
                <a:cs typeface="Arial"/>
              </a:rPr>
              <a:t>đến</a:t>
            </a:r>
            <a:r>
              <a:rPr lang="en-US" dirty="0">
                <a:latin typeface="Arial"/>
                <a:cs typeface="Arial"/>
              </a:rPr>
              <a:t> B.</a:t>
            </a:r>
          </a:p>
        </p:txBody>
      </p:sp>
      <p:sp>
        <p:nvSpPr>
          <p:cNvPr id="2913" name="Google Shape;2913;p66"/>
          <p:cNvSpPr/>
          <p:nvPr/>
        </p:nvSpPr>
        <p:spPr>
          <a:xfrm>
            <a:off x="5613901" y="163429"/>
            <a:ext cx="1807548" cy="169979"/>
          </a:xfrm>
          <a:prstGeom prst="rect">
            <a:avLst/>
          </a:prstGeom>
        </p:spPr>
        <p:txBody>
          <a:bodyPr>
            <a:prstTxWarp prst="textPlain">
              <a:avLst/>
            </a:prstTxWarp>
          </a:bodyPr>
          <a:lstStyle/>
          <a:p>
            <a:pPr lvl="0" algn="ctr"/>
            <a:r>
              <a:rPr b="1" i="0">
                <a:ln w="9525" cap="flat" cmpd="sng">
                  <a:solidFill>
                    <a:schemeClr val="lt1"/>
                  </a:solidFill>
                  <a:prstDash val="solid"/>
                  <a:round/>
                  <a:headEnd type="none" w="sm" len="sm"/>
                  <a:tailEnd type="none" w="sm" len="sm"/>
                </a:ln>
                <a:noFill/>
                <a:latin typeface="Jost"/>
              </a:rPr>
              <a:t>MORE DIFFICULT</a:t>
            </a:r>
          </a:p>
        </p:txBody>
      </p:sp>
      <p:grpSp>
        <p:nvGrpSpPr>
          <p:cNvPr id="2914" name="Google Shape;2914;p66"/>
          <p:cNvGrpSpPr/>
          <p:nvPr/>
        </p:nvGrpSpPr>
        <p:grpSpPr>
          <a:xfrm flipH="1">
            <a:off x="6185028" y="529696"/>
            <a:ext cx="1252753" cy="1712815"/>
            <a:chOff x="39061" y="1565425"/>
            <a:chExt cx="1201451" cy="1642988"/>
          </a:xfrm>
        </p:grpSpPr>
        <p:grpSp>
          <p:nvGrpSpPr>
            <p:cNvPr id="2915" name="Google Shape;2915;p66"/>
            <p:cNvGrpSpPr/>
            <p:nvPr/>
          </p:nvGrpSpPr>
          <p:grpSpPr>
            <a:xfrm rot="6914248">
              <a:off x="830037" y="1613132"/>
              <a:ext cx="241193" cy="527245"/>
              <a:chOff x="-835750" y="499300"/>
              <a:chExt cx="586638" cy="1282385"/>
            </a:xfrm>
          </p:grpSpPr>
          <p:sp>
            <p:nvSpPr>
              <p:cNvPr id="2916" name="Google Shape;2916;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2" name="Google Shape;2922;p66"/>
            <p:cNvGrpSpPr/>
            <p:nvPr/>
          </p:nvGrpSpPr>
          <p:grpSpPr>
            <a:xfrm rot="7696995" flipH="1">
              <a:off x="200097" y="1662741"/>
              <a:ext cx="241170" cy="527195"/>
              <a:chOff x="-835750" y="499300"/>
              <a:chExt cx="586638" cy="1282385"/>
            </a:xfrm>
          </p:grpSpPr>
          <p:sp>
            <p:nvSpPr>
              <p:cNvPr id="2923" name="Google Shape;2923;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9" name="Google Shape;2929;p66"/>
            <p:cNvSpPr/>
            <p:nvPr/>
          </p:nvSpPr>
          <p:spPr>
            <a:xfrm>
              <a:off x="387925" y="1565425"/>
              <a:ext cx="579718" cy="20382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rgbClr val="474747"/>
              </a:solidFill>
              <a:prstDash val="dot"/>
              <a:round/>
              <a:headEnd type="none" w="med" len="med"/>
              <a:tailEnd type="none" w="med" len="med"/>
            </a:ln>
          </p:spPr>
        </p:sp>
        <p:grpSp>
          <p:nvGrpSpPr>
            <p:cNvPr id="2930" name="Google Shape;2930;p66"/>
            <p:cNvGrpSpPr/>
            <p:nvPr/>
          </p:nvGrpSpPr>
          <p:grpSpPr>
            <a:xfrm rot="931671" flipH="1">
              <a:off x="471562" y="2402321"/>
              <a:ext cx="192400" cy="420585"/>
              <a:chOff x="-835750" y="499300"/>
              <a:chExt cx="586638" cy="1282385"/>
            </a:xfrm>
          </p:grpSpPr>
          <p:sp>
            <p:nvSpPr>
              <p:cNvPr id="2931" name="Google Shape;2931;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7" name="Google Shape;2937;p66"/>
            <p:cNvGrpSpPr/>
            <p:nvPr/>
          </p:nvGrpSpPr>
          <p:grpSpPr>
            <a:xfrm rot="148872">
              <a:off x="110447" y="2783813"/>
              <a:ext cx="192422" cy="420632"/>
              <a:chOff x="-835750" y="499300"/>
              <a:chExt cx="586638" cy="1282385"/>
            </a:xfrm>
          </p:grpSpPr>
          <p:sp>
            <p:nvSpPr>
              <p:cNvPr id="2938" name="Google Shape;2938;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4" name="Google Shape;2944;p66"/>
            <p:cNvSpPr/>
            <p:nvPr/>
          </p:nvSpPr>
          <p:spPr>
            <a:xfrm rot="7845593" flipH="1">
              <a:off x="320988" y="2805357"/>
              <a:ext cx="462537" cy="16261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sp>
          <p:nvSpPr>
            <p:cNvPr id="2945" name="Google Shape;2945;p66"/>
            <p:cNvSpPr/>
            <p:nvPr/>
          </p:nvSpPr>
          <p:spPr>
            <a:xfrm rot="-6869958" flipH="1">
              <a:off x="28569" y="2261662"/>
              <a:ext cx="462523" cy="162623"/>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graphicFrame>
        <p:nvGraphicFramePr>
          <p:cNvPr id="2" name="Bảng 2">
            <a:extLst>
              <a:ext uri="{FF2B5EF4-FFF2-40B4-BE49-F238E27FC236}">
                <a16:creationId xmlns:a16="http://schemas.microsoft.com/office/drawing/2014/main" id="{399B4364-7282-23C6-7FDD-A4B941DCD925}"/>
              </a:ext>
            </a:extLst>
          </p:cNvPr>
          <p:cNvGraphicFramePr>
            <a:graphicFrameLocks noGrp="1"/>
          </p:cNvGraphicFramePr>
          <p:nvPr>
            <p:extLst>
              <p:ext uri="{D42A27DB-BD31-4B8C-83A1-F6EECF244321}">
                <p14:modId xmlns:p14="http://schemas.microsoft.com/office/powerpoint/2010/main" val="2667721222"/>
              </p:ext>
            </p:extLst>
          </p:nvPr>
        </p:nvGraphicFramePr>
        <p:xfrm>
          <a:off x="2700619" y="1947512"/>
          <a:ext cx="3656428" cy="2933358"/>
        </p:xfrm>
        <a:graphic>
          <a:graphicData uri="http://schemas.openxmlformats.org/drawingml/2006/table">
            <a:tbl>
              <a:tblPr firstRow="1" bandRow="1">
                <a:tableStyleId>{E52CFF7E-5022-48D2-909C-0DCE13203F12}</a:tableStyleId>
              </a:tblPr>
              <a:tblGrid>
                <a:gridCol w="914107">
                  <a:extLst>
                    <a:ext uri="{9D8B030D-6E8A-4147-A177-3AD203B41FA5}">
                      <a16:colId xmlns:a16="http://schemas.microsoft.com/office/drawing/2014/main" val="2290364150"/>
                    </a:ext>
                  </a:extLst>
                </a:gridCol>
                <a:gridCol w="914107">
                  <a:extLst>
                    <a:ext uri="{9D8B030D-6E8A-4147-A177-3AD203B41FA5}">
                      <a16:colId xmlns:a16="http://schemas.microsoft.com/office/drawing/2014/main" val="3488247312"/>
                    </a:ext>
                  </a:extLst>
                </a:gridCol>
                <a:gridCol w="914107">
                  <a:extLst>
                    <a:ext uri="{9D8B030D-6E8A-4147-A177-3AD203B41FA5}">
                      <a16:colId xmlns:a16="http://schemas.microsoft.com/office/drawing/2014/main" val="2591299349"/>
                    </a:ext>
                  </a:extLst>
                </a:gridCol>
                <a:gridCol w="914107">
                  <a:extLst>
                    <a:ext uri="{9D8B030D-6E8A-4147-A177-3AD203B41FA5}">
                      <a16:colId xmlns:a16="http://schemas.microsoft.com/office/drawing/2014/main" val="2041997721"/>
                    </a:ext>
                  </a:extLst>
                </a:gridCol>
              </a:tblGrid>
              <a:tr h="77741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B</a:t>
                      </a:r>
                    </a:p>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9287156"/>
                  </a:ext>
                </a:extLst>
              </a:tr>
              <a:tr h="7186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7895742"/>
                  </a:ext>
                </a:extLst>
              </a:tr>
              <a:tr h="7186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1170694"/>
                  </a:ext>
                </a:extLst>
              </a:tr>
              <a:tr h="718647">
                <a:tc>
                  <a:txBody>
                    <a:bodyPr/>
                    <a:lstStyle/>
                    <a:p>
                      <a:pPr algn="ctr"/>
                      <a:r>
                        <a:rPr lang="en-US"/>
                        <a:t>A</a:t>
                      </a:r>
                    </a:p>
                    <a:p>
                      <a:pPr algn="ctr"/>
                      <a:r>
                        <a:rPr lang="en-US"/>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7077764"/>
                  </a:ext>
                </a:extLst>
              </a:tr>
            </a:tbl>
          </a:graphicData>
        </a:graphic>
      </p:graphicFrame>
      <p:sp>
        <p:nvSpPr>
          <p:cNvPr id="3" name="Hình chữ nhật 2">
            <a:extLst>
              <a:ext uri="{FF2B5EF4-FFF2-40B4-BE49-F238E27FC236}">
                <a16:creationId xmlns:a16="http://schemas.microsoft.com/office/drawing/2014/main" id="{9D936743-855C-4549-6869-411AB483A68C}"/>
              </a:ext>
            </a:extLst>
          </p:cNvPr>
          <p:cNvSpPr/>
          <p:nvPr/>
        </p:nvSpPr>
        <p:spPr>
          <a:xfrm>
            <a:off x="488202" y="2065773"/>
            <a:ext cx="730485" cy="2106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A(3, 0)</a:t>
            </a:r>
            <a:endParaRPr lang="vi-VN"/>
          </a:p>
        </p:txBody>
      </p:sp>
      <p:sp>
        <p:nvSpPr>
          <p:cNvPr id="4" name="Hình chữ nhật 3">
            <a:extLst>
              <a:ext uri="{FF2B5EF4-FFF2-40B4-BE49-F238E27FC236}">
                <a16:creationId xmlns:a16="http://schemas.microsoft.com/office/drawing/2014/main" id="{6075A973-56BF-59CE-9CFC-FF8775F658A8}"/>
              </a:ext>
            </a:extLst>
          </p:cNvPr>
          <p:cNvSpPr/>
          <p:nvPr/>
        </p:nvSpPr>
        <p:spPr>
          <a:xfrm>
            <a:off x="1457086" y="2065773"/>
            <a:ext cx="730485" cy="2106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ộp Văn bản 4">
            <a:extLst>
              <a:ext uri="{FF2B5EF4-FFF2-40B4-BE49-F238E27FC236}">
                <a16:creationId xmlns:a16="http://schemas.microsoft.com/office/drawing/2014/main" id="{20FACA75-B3A5-D1B5-FDF0-E29A58B6423F}"/>
              </a:ext>
            </a:extLst>
          </p:cNvPr>
          <p:cNvSpPr txBox="1"/>
          <p:nvPr/>
        </p:nvSpPr>
        <p:spPr>
          <a:xfrm>
            <a:off x="581641" y="4256395"/>
            <a:ext cx="637045" cy="307777"/>
          </a:xfrm>
          <a:prstGeom prst="rect">
            <a:avLst/>
          </a:prstGeom>
          <a:noFill/>
        </p:spPr>
        <p:txBody>
          <a:bodyPr wrap="square" rtlCol="0">
            <a:spAutoFit/>
          </a:bodyPr>
          <a:lstStyle/>
          <a:p>
            <a:r>
              <a:rPr lang="en-US"/>
              <a:t>open</a:t>
            </a:r>
          </a:p>
        </p:txBody>
      </p:sp>
      <p:sp>
        <p:nvSpPr>
          <p:cNvPr id="6" name="Hộp Văn bản 5">
            <a:extLst>
              <a:ext uri="{FF2B5EF4-FFF2-40B4-BE49-F238E27FC236}">
                <a16:creationId xmlns:a16="http://schemas.microsoft.com/office/drawing/2014/main" id="{A4643BD4-33E3-94D2-3DF6-E42684F3C41C}"/>
              </a:ext>
            </a:extLst>
          </p:cNvPr>
          <p:cNvSpPr txBox="1"/>
          <p:nvPr/>
        </p:nvSpPr>
        <p:spPr>
          <a:xfrm>
            <a:off x="1512629" y="4256394"/>
            <a:ext cx="790814" cy="307777"/>
          </a:xfrm>
          <a:prstGeom prst="rect">
            <a:avLst/>
          </a:prstGeom>
          <a:noFill/>
        </p:spPr>
        <p:txBody>
          <a:bodyPr wrap="square" rtlCol="0">
            <a:spAutoFit/>
          </a:bodyPr>
          <a:lstStyle/>
          <a:p>
            <a:r>
              <a:rPr lang="en-US"/>
              <a:t>closed</a:t>
            </a:r>
          </a:p>
        </p:txBody>
      </p:sp>
    </p:spTree>
    <p:extLst>
      <p:ext uri="{BB962C8B-B14F-4D97-AF65-F5344CB8AC3E}">
        <p14:creationId xmlns:p14="http://schemas.microsoft.com/office/powerpoint/2010/main" val="3704140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84"/>
        <p:cNvGrpSpPr/>
        <p:nvPr/>
      </p:nvGrpSpPr>
      <p:grpSpPr>
        <a:xfrm>
          <a:off x="0" y="0"/>
          <a:ext cx="0" cy="0"/>
          <a:chOff x="0" y="0"/>
          <a:chExt cx="0" cy="0"/>
        </a:xfrm>
      </p:grpSpPr>
      <p:sp>
        <p:nvSpPr>
          <p:cNvPr id="2885" name="Google Shape;2885;p66"/>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Bài toán</a:t>
            </a:r>
            <a:endParaRPr/>
          </a:p>
        </p:txBody>
      </p:sp>
      <p:sp>
        <p:nvSpPr>
          <p:cNvPr id="2887" name="Google Shape;2887;p66"/>
          <p:cNvSpPr txBox="1">
            <a:spLocks noGrp="1"/>
          </p:cNvSpPr>
          <p:nvPr>
            <p:ph type="subTitle" idx="4294967295"/>
          </p:nvPr>
        </p:nvSpPr>
        <p:spPr>
          <a:xfrm>
            <a:off x="614635" y="1290805"/>
            <a:ext cx="3787035" cy="508134"/>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indent="0">
              <a:spcAft>
                <a:spcPts val="1200"/>
              </a:spcAft>
              <a:buNone/>
            </a:pPr>
            <a:r>
              <a:rPr lang="en-US" err="1">
                <a:latin typeface="Arial"/>
                <a:cs typeface="Arial"/>
              </a:rPr>
              <a:t>Tìm</a:t>
            </a:r>
            <a:r>
              <a:rPr lang="en-US">
                <a:latin typeface="Arial"/>
                <a:cs typeface="Arial"/>
              </a:rPr>
              <a:t> </a:t>
            </a:r>
            <a:r>
              <a:rPr lang="en-US" err="1">
                <a:latin typeface="Arial"/>
                <a:cs typeface="Arial"/>
              </a:rPr>
              <a:t>đường</a:t>
            </a:r>
            <a:r>
              <a:rPr lang="en-US">
                <a:latin typeface="Arial"/>
                <a:cs typeface="Arial"/>
              </a:rPr>
              <a:t> </a:t>
            </a:r>
            <a:r>
              <a:rPr lang="en-US" err="1">
                <a:latin typeface="Arial"/>
                <a:cs typeface="Arial"/>
              </a:rPr>
              <a:t>đi</a:t>
            </a:r>
            <a:r>
              <a:rPr lang="en-US">
                <a:latin typeface="Arial"/>
                <a:cs typeface="Arial"/>
              </a:rPr>
              <a:t> </a:t>
            </a:r>
            <a:r>
              <a:rPr lang="en-US" err="1">
                <a:latin typeface="Arial"/>
                <a:cs typeface="Arial"/>
              </a:rPr>
              <a:t>ngắn</a:t>
            </a:r>
            <a:r>
              <a:rPr lang="en-US">
                <a:latin typeface="Arial"/>
                <a:cs typeface="Arial"/>
              </a:rPr>
              <a:t> </a:t>
            </a:r>
            <a:r>
              <a:rPr lang="en-US" err="1">
                <a:latin typeface="Arial"/>
                <a:cs typeface="Arial"/>
              </a:rPr>
              <a:t>nhất</a:t>
            </a:r>
            <a:r>
              <a:rPr lang="en-US">
                <a:latin typeface="Arial"/>
                <a:cs typeface="Arial"/>
              </a:rPr>
              <a:t> </a:t>
            </a:r>
            <a:r>
              <a:rPr lang="en-US" err="1">
                <a:latin typeface="Arial"/>
                <a:cs typeface="Arial"/>
              </a:rPr>
              <a:t>từ</a:t>
            </a:r>
            <a:r>
              <a:rPr lang="en-US">
                <a:latin typeface="Arial"/>
                <a:cs typeface="Arial"/>
              </a:rPr>
              <a:t> A </a:t>
            </a:r>
            <a:r>
              <a:rPr lang="en-US" err="1">
                <a:latin typeface="Arial"/>
                <a:cs typeface="Arial"/>
              </a:rPr>
              <a:t>đến</a:t>
            </a:r>
            <a:r>
              <a:rPr lang="en-US">
                <a:latin typeface="Arial"/>
                <a:cs typeface="Arial"/>
              </a:rPr>
              <a:t> B.</a:t>
            </a:r>
          </a:p>
        </p:txBody>
      </p:sp>
      <p:sp>
        <p:nvSpPr>
          <p:cNvPr id="2913" name="Google Shape;2913;p66"/>
          <p:cNvSpPr/>
          <p:nvPr/>
        </p:nvSpPr>
        <p:spPr>
          <a:xfrm>
            <a:off x="5613901" y="163429"/>
            <a:ext cx="1807548" cy="169979"/>
          </a:xfrm>
          <a:prstGeom prst="rect">
            <a:avLst/>
          </a:prstGeom>
        </p:spPr>
        <p:txBody>
          <a:bodyPr>
            <a:prstTxWarp prst="textPlain">
              <a:avLst/>
            </a:prstTxWarp>
          </a:bodyPr>
          <a:lstStyle/>
          <a:p>
            <a:pPr lvl="0" algn="ctr"/>
            <a:r>
              <a:rPr b="1" i="0">
                <a:ln w="9525" cap="flat" cmpd="sng">
                  <a:solidFill>
                    <a:schemeClr val="lt1"/>
                  </a:solidFill>
                  <a:prstDash val="solid"/>
                  <a:round/>
                  <a:headEnd type="none" w="sm" len="sm"/>
                  <a:tailEnd type="none" w="sm" len="sm"/>
                </a:ln>
                <a:noFill/>
                <a:latin typeface="Jost"/>
              </a:rPr>
              <a:t>MORE DIFFICULT</a:t>
            </a:r>
          </a:p>
        </p:txBody>
      </p:sp>
      <p:grpSp>
        <p:nvGrpSpPr>
          <p:cNvPr id="2914" name="Google Shape;2914;p66"/>
          <p:cNvGrpSpPr/>
          <p:nvPr/>
        </p:nvGrpSpPr>
        <p:grpSpPr>
          <a:xfrm flipH="1">
            <a:off x="6185028" y="529696"/>
            <a:ext cx="1252753" cy="1712815"/>
            <a:chOff x="39061" y="1565425"/>
            <a:chExt cx="1201451" cy="1642988"/>
          </a:xfrm>
        </p:grpSpPr>
        <p:grpSp>
          <p:nvGrpSpPr>
            <p:cNvPr id="2915" name="Google Shape;2915;p66"/>
            <p:cNvGrpSpPr/>
            <p:nvPr/>
          </p:nvGrpSpPr>
          <p:grpSpPr>
            <a:xfrm rot="6914248">
              <a:off x="830037" y="1613132"/>
              <a:ext cx="241193" cy="527245"/>
              <a:chOff x="-835750" y="499300"/>
              <a:chExt cx="586638" cy="1282385"/>
            </a:xfrm>
          </p:grpSpPr>
          <p:sp>
            <p:nvSpPr>
              <p:cNvPr id="2916" name="Google Shape;2916;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2" name="Google Shape;2922;p66"/>
            <p:cNvGrpSpPr/>
            <p:nvPr/>
          </p:nvGrpSpPr>
          <p:grpSpPr>
            <a:xfrm rot="7696995" flipH="1">
              <a:off x="200097" y="1662741"/>
              <a:ext cx="241170" cy="527195"/>
              <a:chOff x="-835750" y="499300"/>
              <a:chExt cx="586638" cy="1282385"/>
            </a:xfrm>
          </p:grpSpPr>
          <p:sp>
            <p:nvSpPr>
              <p:cNvPr id="2923" name="Google Shape;2923;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9" name="Google Shape;2929;p66"/>
            <p:cNvSpPr/>
            <p:nvPr/>
          </p:nvSpPr>
          <p:spPr>
            <a:xfrm>
              <a:off x="387925" y="1565425"/>
              <a:ext cx="579718" cy="20382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rgbClr val="474747"/>
              </a:solidFill>
              <a:prstDash val="dot"/>
              <a:round/>
              <a:headEnd type="none" w="med" len="med"/>
              <a:tailEnd type="none" w="med" len="med"/>
            </a:ln>
          </p:spPr>
        </p:sp>
        <p:grpSp>
          <p:nvGrpSpPr>
            <p:cNvPr id="2930" name="Google Shape;2930;p66"/>
            <p:cNvGrpSpPr/>
            <p:nvPr/>
          </p:nvGrpSpPr>
          <p:grpSpPr>
            <a:xfrm rot="931671" flipH="1">
              <a:off x="471562" y="2402321"/>
              <a:ext cx="192400" cy="420585"/>
              <a:chOff x="-835750" y="499300"/>
              <a:chExt cx="586638" cy="1282385"/>
            </a:xfrm>
          </p:grpSpPr>
          <p:sp>
            <p:nvSpPr>
              <p:cNvPr id="2931" name="Google Shape;2931;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7" name="Google Shape;2937;p66"/>
            <p:cNvGrpSpPr/>
            <p:nvPr/>
          </p:nvGrpSpPr>
          <p:grpSpPr>
            <a:xfrm rot="148872">
              <a:off x="110447" y="2783813"/>
              <a:ext cx="192422" cy="420632"/>
              <a:chOff x="-835750" y="499300"/>
              <a:chExt cx="586638" cy="1282385"/>
            </a:xfrm>
          </p:grpSpPr>
          <p:sp>
            <p:nvSpPr>
              <p:cNvPr id="2938" name="Google Shape;2938;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4" name="Google Shape;2944;p66"/>
            <p:cNvSpPr/>
            <p:nvPr/>
          </p:nvSpPr>
          <p:spPr>
            <a:xfrm rot="7845593" flipH="1">
              <a:off x="320988" y="2805357"/>
              <a:ext cx="462537" cy="16261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sp>
          <p:nvSpPr>
            <p:cNvPr id="2945" name="Google Shape;2945;p66"/>
            <p:cNvSpPr/>
            <p:nvPr/>
          </p:nvSpPr>
          <p:spPr>
            <a:xfrm rot="-6869958" flipH="1">
              <a:off x="28569" y="2261662"/>
              <a:ext cx="462523" cy="162623"/>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graphicFrame>
        <p:nvGraphicFramePr>
          <p:cNvPr id="2" name="Bảng 2">
            <a:extLst>
              <a:ext uri="{FF2B5EF4-FFF2-40B4-BE49-F238E27FC236}">
                <a16:creationId xmlns:a16="http://schemas.microsoft.com/office/drawing/2014/main" id="{399B4364-7282-23C6-7FDD-A4B941DCD925}"/>
              </a:ext>
            </a:extLst>
          </p:cNvPr>
          <p:cNvGraphicFramePr>
            <a:graphicFrameLocks noGrp="1"/>
          </p:cNvGraphicFramePr>
          <p:nvPr>
            <p:extLst>
              <p:ext uri="{D42A27DB-BD31-4B8C-83A1-F6EECF244321}">
                <p14:modId xmlns:p14="http://schemas.microsoft.com/office/powerpoint/2010/main" val="689366592"/>
              </p:ext>
            </p:extLst>
          </p:nvPr>
        </p:nvGraphicFramePr>
        <p:xfrm>
          <a:off x="2664030" y="1977480"/>
          <a:ext cx="3656428" cy="2933358"/>
        </p:xfrm>
        <a:graphic>
          <a:graphicData uri="http://schemas.openxmlformats.org/drawingml/2006/table">
            <a:tbl>
              <a:tblPr firstRow="1" bandRow="1">
                <a:tableStyleId>{E52CFF7E-5022-48D2-909C-0DCE13203F12}</a:tableStyleId>
              </a:tblPr>
              <a:tblGrid>
                <a:gridCol w="914107">
                  <a:extLst>
                    <a:ext uri="{9D8B030D-6E8A-4147-A177-3AD203B41FA5}">
                      <a16:colId xmlns:a16="http://schemas.microsoft.com/office/drawing/2014/main" val="2290364150"/>
                    </a:ext>
                  </a:extLst>
                </a:gridCol>
                <a:gridCol w="914107">
                  <a:extLst>
                    <a:ext uri="{9D8B030D-6E8A-4147-A177-3AD203B41FA5}">
                      <a16:colId xmlns:a16="http://schemas.microsoft.com/office/drawing/2014/main" val="3488247312"/>
                    </a:ext>
                  </a:extLst>
                </a:gridCol>
                <a:gridCol w="914107">
                  <a:extLst>
                    <a:ext uri="{9D8B030D-6E8A-4147-A177-3AD203B41FA5}">
                      <a16:colId xmlns:a16="http://schemas.microsoft.com/office/drawing/2014/main" val="2591299349"/>
                    </a:ext>
                  </a:extLst>
                </a:gridCol>
                <a:gridCol w="914107">
                  <a:extLst>
                    <a:ext uri="{9D8B030D-6E8A-4147-A177-3AD203B41FA5}">
                      <a16:colId xmlns:a16="http://schemas.microsoft.com/office/drawing/2014/main" val="2041997721"/>
                    </a:ext>
                  </a:extLst>
                </a:gridCol>
              </a:tblGrid>
              <a:tr h="77741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79287156"/>
                  </a:ext>
                </a:extLst>
              </a:tr>
              <a:tr h="7186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7895742"/>
                  </a:ext>
                </a:extLst>
              </a:tr>
              <a:tr h="71864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4,6</a:t>
                      </a:r>
                    </a:p>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a:t>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1170694"/>
                  </a:ext>
                </a:extLst>
              </a:tr>
              <a:tr h="718647">
                <a:tc>
                  <a:txBody>
                    <a:bodyPr/>
                    <a:lstStyle/>
                    <a:p>
                      <a:pPr algn="ctr"/>
                      <a:r>
                        <a:rPr lang="en-US"/>
                        <a:t>A</a:t>
                      </a:r>
                    </a:p>
                    <a:p>
                      <a:pPr algn="ctr"/>
                      <a:r>
                        <a:rPr lang="en-US"/>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7077764"/>
                  </a:ext>
                </a:extLst>
              </a:tr>
            </a:tbl>
          </a:graphicData>
        </a:graphic>
      </p:graphicFrame>
      <p:sp>
        <p:nvSpPr>
          <p:cNvPr id="3" name="Hình chữ nhật 2">
            <a:extLst>
              <a:ext uri="{FF2B5EF4-FFF2-40B4-BE49-F238E27FC236}">
                <a16:creationId xmlns:a16="http://schemas.microsoft.com/office/drawing/2014/main" id="{5212B747-0BCB-A655-C227-AC3B205CE14A}"/>
              </a:ext>
            </a:extLst>
          </p:cNvPr>
          <p:cNvSpPr/>
          <p:nvPr/>
        </p:nvSpPr>
        <p:spPr>
          <a:xfrm>
            <a:off x="508732" y="2065773"/>
            <a:ext cx="730485" cy="2106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(2,0)</a:t>
            </a:r>
          </a:p>
          <a:p>
            <a:pPr algn="ctr"/>
            <a:r>
              <a:rPr lang="en-US"/>
              <a:t>(3,1)</a:t>
            </a:r>
          </a:p>
          <a:p>
            <a:pPr algn="ctr"/>
            <a:r>
              <a:rPr lang="en-US"/>
              <a:t>(2,1)</a:t>
            </a:r>
          </a:p>
          <a:p>
            <a:pPr algn="ctr"/>
            <a:endParaRPr lang="vi-VN"/>
          </a:p>
        </p:txBody>
      </p:sp>
      <p:sp>
        <p:nvSpPr>
          <p:cNvPr id="4" name="Hình chữ nhật 3">
            <a:extLst>
              <a:ext uri="{FF2B5EF4-FFF2-40B4-BE49-F238E27FC236}">
                <a16:creationId xmlns:a16="http://schemas.microsoft.com/office/drawing/2014/main" id="{C2630990-5DDB-31EB-9F26-68B203D0B2A6}"/>
              </a:ext>
            </a:extLst>
          </p:cNvPr>
          <p:cNvSpPr/>
          <p:nvPr/>
        </p:nvSpPr>
        <p:spPr>
          <a:xfrm>
            <a:off x="1457086" y="2065773"/>
            <a:ext cx="730485" cy="2106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A(3,0)</a:t>
            </a:r>
            <a:endParaRPr lang="vi-VN"/>
          </a:p>
        </p:txBody>
      </p:sp>
      <p:sp>
        <p:nvSpPr>
          <p:cNvPr id="5" name="Hộp Văn bản 4">
            <a:extLst>
              <a:ext uri="{FF2B5EF4-FFF2-40B4-BE49-F238E27FC236}">
                <a16:creationId xmlns:a16="http://schemas.microsoft.com/office/drawing/2014/main" id="{6C86672E-2C19-E0A2-EBEE-F02E8132B915}"/>
              </a:ext>
            </a:extLst>
          </p:cNvPr>
          <p:cNvSpPr txBox="1"/>
          <p:nvPr/>
        </p:nvSpPr>
        <p:spPr>
          <a:xfrm>
            <a:off x="581641" y="4256395"/>
            <a:ext cx="637045" cy="307777"/>
          </a:xfrm>
          <a:prstGeom prst="rect">
            <a:avLst/>
          </a:prstGeom>
          <a:noFill/>
        </p:spPr>
        <p:txBody>
          <a:bodyPr wrap="square" rtlCol="0">
            <a:spAutoFit/>
          </a:bodyPr>
          <a:lstStyle/>
          <a:p>
            <a:r>
              <a:rPr lang="en-US"/>
              <a:t>open</a:t>
            </a:r>
          </a:p>
        </p:txBody>
      </p:sp>
      <p:sp>
        <p:nvSpPr>
          <p:cNvPr id="6" name="Hộp Văn bản 5">
            <a:extLst>
              <a:ext uri="{FF2B5EF4-FFF2-40B4-BE49-F238E27FC236}">
                <a16:creationId xmlns:a16="http://schemas.microsoft.com/office/drawing/2014/main" id="{31A54DA8-A07A-6E78-779E-6B1E57FF586D}"/>
              </a:ext>
            </a:extLst>
          </p:cNvPr>
          <p:cNvSpPr txBox="1"/>
          <p:nvPr/>
        </p:nvSpPr>
        <p:spPr>
          <a:xfrm>
            <a:off x="1512629" y="4256394"/>
            <a:ext cx="790814" cy="307777"/>
          </a:xfrm>
          <a:prstGeom prst="rect">
            <a:avLst/>
          </a:prstGeom>
          <a:noFill/>
        </p:spPr>
        <p:txBody>
          <a:bodyPr wrap="square" rtlCol="0">
            <a:spAutoFit/>
          </a:bodyPr>
          <a:lstStyle/>
          <a:p>
            <a:r>
              <a:rPr lang="en-US"/>
              <a:t>closed</a:t>
            </a:r>
          </a:p>
        </p:txBody>
      </p:sp>
    </p:spTree>
    <p:extLst>
      <p:ext uri="{BB962C8B-B14F-4D97-AF65-F5344CB8AC3E}">
        <p14:creationId xmlns:p14="http://schemas.microsoft.com/office/powerpoint/2010/main" val="3466152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84"/>
        <p:cNvGrpSpPr/>
        <p:nvPr/>
      </p:nvGrpSpPr>
      <p:grpSpPr>
        <a:xfrm>
          <a:off x="0" y="0"/>
          <a:ext cx="0" cy="0"/>
          <a:chOff x="0" y="0"/>
          <a:chExt cx="0" cy="0"/>
        </a:xfrm>
      </p:grpSpPr>
      <p:sp>
        <p:nvSpPr>
          <p:cNvPr id="2885" name="Google Shape;2885;p66"/>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Bài toán</a:t>
            </a:r>
            <a:endParaRPr/>
          </a:p>
        </p:txBody>
      </p:sp>
      <p:sp>
        <p:nvSpPr>
          <p:cNvPr id="2887" name="Google Shape;2887;p66"/>
          <p:cNvSpPr txBox="1">
            <a:spLocks noGrp="1"/>
          </p:cNvSpPr>
          <p:nvPr>
            <p:ph type="subTitle" idx="4294967295"/>
          </p:nvPr>
        </p:nvSpPr>
        <p:spPr>
          <a:xfrm>
            <a:off x="614635" y="1290805"/>
            <a:ext cx="3787035" cy="508134"/>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indent="0">
              <a:spcAft>
                <a:spcPts val="1200"/>
              </a:spcAft>
              <a:buNone/>
            </a:pPr>
            <a:r>
              <a:rPr lang="en-US" err="1">
                <a:latin typeface="Arial"/>
                <a:cs typeface="Arial"/>
              </a:rPr>
              <a:t>Tìm</a:t>
            </a:r>
            <a:r>
              <a:rPr lang="en-US">
                <a:latin typeface="Arial"/>
                <a:cs typeface="Arial"/>
              </a:rPr>
              <a:t> </a:t>
            </a:r>
            <a:r>
              <a:rPr lang="en-US" err="1">
                <a:latin typeface="Arial"/>
                <a:cs typeface="Arial"/>
              </a:rPr>
              <a:t>đường</a:t>
            </a:r>
            <a:r>
              <a:rPr lang="en-US">
                <a:latin typeface="Arial"/>
                <a:cs typeface="Arial"/>
              </a:rPr>
              <a:t> </a:t>
            </a:r>
            <a:r>
              <a:rPr lang="en-US" err="1">
                <a:latin typeface="Arial"/>
                <a:cs typeface="Arial"/>
              </a:rPr>
              <a:t>đi</a:t>
            </a:r>
            <a:r>
              <a:rPr lang="en-US">
                <a:latin typeface="Arial"/>
                <a:cs typeface="Arial"/>
              </a:rPr>
              <a:t> </a:t>
            </a:r>
            <a:r>
              <a:rPr lang="en-US" err="1">
                <a:latin typeface="Arial"/>
                <a:cs typeface="Arial"/>
              </a:rPr>
              <a:t>ngắn</a:t>
            </a:r>
            <a:r>
              <a:rPr lang="en-US">
                <a:latin typeface="Arial"/>
                <a:cs typeface="Arial"/>
              </a:rPr>
              <a:t> </a:t>
            </a:r>
            <a:r>
              <a:rPr lang="en-US" err="1">
                <a:latin typeface="Arial"/>
                <a:cs typeface="Arial"/>
              </a:rPr>
              <a:t>nhất</a:t>
            </a:r>
            <a:r>
              <a:rPr lang="en-US">
                <a:latin typeface="Arial"/>
                <a:cs typeface="Arial"/>
              </a:rPr>
              <a:t> </a:t>
            </a:r>
            <a:r>
              <a:rPr lang="en-US" err="1">
                <a:latin typeface="Arial"/>
                <a:cs typeface="Arial"/>
              </a:rPr>
              <a:t>từ</a:t>
            </a:r>
            <a:r>
              <a:rPr lang="en-US">
                <a:latin typeface="Arial"/>
                <a:cs typeface="Arial"/>
              </a:rPr>
              <a:t> A </a:t>
            </a:r>
            <a:r>
              <a:rPr lang="en-US" err="1">
                <a:latin typeface="Arial"/>
                <a:cs typeface="Arial"/>
              </a:rPr>
              <a:t>đến</a:t>
            </a:r>
            <a:r>
              <a:rPr lang="en-US">
                <a:latin typeface="Arial"/>
                <a:cs typeface="Arial"/>
              </a:rPr>
              <a:t> B.</a:t>
            </a:r>
          </a:p>
        </p:txBody>
      </p:sp>
      <p:sp>
        <p:nvSpPr>
          <p:cNvPr id="2913" name="Google Shape;2913;p66"/>
          <p:cNvSpPr/>
          <p:nvPr/>
        </p:nvSpPr>
        <p:spPr>
          <a:xfrm>
            <a:off x="5613901" y="163429"/>
            <a:ext cx="1807548" cy="169979"/>
          </a:xfrm>
          <a:prstGeom prst="rect">
            <a:avLst/>
          </a:prstGeom>
        </p:spPr>
        <p:txBody>
          <a:bodyPr>
            <a:prstTxWarp prst="textPlain">
              <a:avLst/>
            </a:prstTxWarp>
          </a:bodyPr>
          <a:lstStyle/>
          <a:p>
            <a:pPr lvl="0" algn="ctr"/>
            <a:r>
              <a:rPr b="1" i="0">
                <a:ln w="9525" cap="flat" cmpd="sng">
                  <a:solidFill>
                    <a:schemeClr val="lt1"/>
                  </a:solidFill>
                  <a:prstDash val="solid"/>
                  <a:round/>
                  <a:headEnd type="none" w="sm" len="sm"/>
                  <a:tailEnd type="none" w="sm" len="sm"/>
                </a:ln>
                <a:noFill/>
                <a:latin typeface="Jost"/>
              </a:rPr>
              <a:t>MORE DIFFICULT</a:t>
            </a:r>
          </a:p>
        </p:txBody>
      </p:sp>
      <p:grpSp>
        <p:nvGrpSpPr>
          <p:cNvPr id="2914" name="Google Shape;2914;p66"/>
          <p:cNvGrpSpPr/>
          <p:nvPr/>
        </p:nvGrpSpPr>
        <p:grpSpPr>
          <a:xfrm flipH="1">
            <a:off x="6185028" y="529696"/>
            <a:ext cx="1252753" cy="1712815"/>
            <a:chOff x="39061" y="1565425"/>
            <a:chExt cx="1201451" cy="1642988"/>
          </a:xfrm>
        </p:grpSpPr>
        <p:grpSp>
          <p:nvGrpSpPr>
            <p:cNvPr id="2915" name="Google Shape;2915;p66"/>
            <p:cNvGrpSpPr/>
            <p:nvPr/>
          </p:nvGrpSpPr>
          <p:grpSpPr>
            <a:xfrm rot="6914248">
              <a:off x="830037" y="1613132"/>
              <a:ext cx="241193" cy="527245"/>
              <a:chOff x="-835750" y="499300"/>
              <a:chExt cx="586638" cy="1282385"/>
            </a:xfrm>
          </p:grpSpPr>
          <p:sp>
            <p:nvSpPr>
              <p:cNvPr id="2916" name="Google Shape;2916;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2" name="Google Shape;2922;p66"/>
            <p:cNvGrpSpPr/>
            <p:nvPr/>
          </p:nvGrpSpPr>
          <p:grpSpPr>
            <a:xfrm rot="7696995" flipH="1">
              <a:off x="200097" y="1662741"/>
              <a:ext cx="241170" cy="527195"/>
              <a:chOff x="-835750" y="499300"/>
              <a:chExt cx="586638" cy="1282385"/>
            </a:xfrm>
          </p:grpSpPr>
          <p:sp>
            <p:nvSpPr>
              <p:cNvPr id="2923" name="Google Shape;2923;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9" name="Google Shape;2929;p66"/>
            <p:cNvSpPr/>
            <p:nvPr/>
          </p:nvSpPr>
          <p:spPr>
            <a:xfrm>
              <a:off x="387925" y="1565425"/>
              <a:ext cx="579718" cy="20382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rgbClr val="474747"/>
              </a:solidFill>
              <a:prstDash val="dot"/>
              <a:round/>
              <a:headEnd type="none" w="med" len="med"/>
              <a:tailEnd type="none" w="med" len="med"/>
            </a:ln>
          </p:spPr>
        </p:sp>
        <p:grpSp>
          <p:nvGrpSpPr>
            <p:cNvPr id="2930" name="Google Shape;2930;p66"/>
            <p:cNvGrpSpPr/>
            <p:nvPr/>
          </p:nvGrpSpPr>
          <p:grpSpPr>
            <a:xfrm rot="931671" flipH="1">
              <a:off x="471562" y="2402321"/>
              <a:ext cx="192400" cy="420585"/>
              <a:chOff x="-835750" y="499300"/>
              <a:chExt cx="586638" cy="1282385"/>
            </a:xfrm>
          </p:grpSpPr>
          <p:sp>
            <p:nvSpPr>
              <p:cNvPr id="2931" name="Google Shape;2931;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7" name="Google Shape;2937;p66"/>
            <p:cNvGrpSpPr/>
            <p:nvPr/>
          </p:nvGrpSpPr>
          <p:grpSpPr>
            <a:xfrm rot="148872">
              <a:off x="110447" y="2783813"/>
              <a:ext cx="192422" cy="420632"/>
              <a:chOff x="-835750" y="499300"/>
              <a:chExt cx="586638" cy="1282385"/>
            </a:xfrm>
          </p:grpSpPr>
          <p:sp>
            <p:nvSpPr>
              <p:cNvPr id="2938" name="Google Shape;2938;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4" name="Google Shape;2944;p66"/>
            <p:cNvSpPr/>
            <p:nvPr/>
          </p:nvSpPr>
          <p:spPr>
            <a:xfrm rot="7845593" flipH="1">
              <a:off x="320988" y="2805357"/>
              <a:ext cx="462537" cy="16261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sp>
          <p:nvSpPr>
            <p:cNvPr id="2945" name="Google Shape;2945;p66"/>
            <p:cNvSpPr/>
            <p:nvPr/>
          </p:nvSpPr>
          <p:spPr>
            <a:xfrm rot="-6869958" flipH="1">
              <a:off x="28569" y="2261662"/>
              <a:ext cx="462523" cy="162623"/>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graphicFrame>
        <p:nvGraphicFramePr>
          <p:cNvPr id="2" name="Bảng 2">
            <a:extLst>
              <a:ext uri="{FF2B5EF4-FFF2-40B4-BE49-F238E27FC236}">
                <a16:creationId xmlns:a16="http://schemas.microsoft.com/office/drawing/2014/main" id="{399B4364-7282-23C6-7FDD-A4B941DCD925}"/>
              </a:ext>
            </a:extLst>
          </p:cNvPr>
          <p:cNvGraphicFramePr>
            <a:graphicFrameLocks noGrp="1"/>
          </p:cNvGraphicFramePr>
          <p:nvPr>
            <p:extLst>
              <p:ext uri="{D42A27DB-BD31-4B8C-83A1-F6EECF244321}">
                <p14:modId xmlns:p14="http://schemas.microsoft.com/office/powerpoint/2010/main" val="889398830"/>
              </p:ext>
            </p:extLst>
          </p:nvPr>
        </p:nvGraphicFramePr>
        <p:xfrm>
          <a:off x="2664030" y="1977480"/>
          <a:ext cx="3656428" cy="2933358"/>
        </p:xfrm>
        <a:graphic>
          <a:graphicData uri="http://schemas.openxmlformats.org/drawingml/2006/table">
            <a:tbl>
              <a:tblPr firstRow="1" bandRow="1">
                <a:tableStyleId>{E52CFF7E-5022-48D2-909C-0DCE13203F12}</a:tableStyleId>
              </a:tblPr>
              <a:tblGrid>
                <a:gridCol w="914107">
                  <a:extLst>
                    <a:ext uri="{9D8B030D-6E8A-4147-A177-3AD203B41FA5}">
                      <a16:colId xmlns:a16="http://schemas.microsoft.com/office/drawing/2014/main" val="2290364150"/>
                    </a:ext>
                  </a:extLst>
                </a:gridCol>
                <a:gridCol w="914107">
                  <a:extLst>
                    <a:ext uri="{9D8B030D-6E8A-4147-A177-3AD203B41FA5}">
                      <a16:colId xmlns:a16="http://schemas.microsoft.com/office/drawing/2014/main" val="3488247312"/>
                    </a:ext>
                  </a:extLst>
                </a:gridCol>
                <a:gridCol w="914107">
                  <a:extLst>
                    <a:ext uri="{9D8B030D-6E8A-4147-A177-3AD203B41FA5}">
                      <a16:colId xmlns:a16="http://schemas.microsoft.com/office/drawing/2014/main" val="2591299349"/>
                    </a:ext>
                  </a:extLst>
                </a:gridCol>
                <a:gridCol w="914107">
                  <a:extLst>
                    <a:ext uri="{9D8B030D-6E8A-4147-A177-3AD203B41FA5}">
                      <a16:colId xmlns:a16="http://schemas.microsoft.com/office/drawing/2014/main" val="2041997721"/>
                    </a:ext>
                  </a:extLst>
                </a:gridCol>
              </a:tblGrid>
              <a:tr h="77741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79287156"/>
                  </a:ext>
                </a:extLst>
              </a:tr>
              <a:tr h="7186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7895742"/>
                  </a:ext>
                </a:extLst>
              </a:tr>
              <a:tr h="718647">
                <a:tc>
                  <a:txBody>
                    <a:bodyPr/>
                    <a:lstStyle/>
                    <a:p>
                      <a:r>
                        <a:rPr lang="en-US"/>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a:t>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1170694"/>
                  </a:ext>
                </a:extLst>
              </a:tr>
              <a:tr h="718647">
                <a:tc>
                  <a:txBody>
                    <a:bodyPr/>
                    <a:lstStyle/>
                    <a:p>
                      <a:pPr algn="ctr"/>
                      <a:r>
                        <a:rPr lang="en-US"/>
                        <a:t>A</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7077764"/>
                  </a:ext>
                </a:extLst>
              </a:tr>
            </a:tbl>
          </a:graphicData>
        </a:graphic>
      </p:graphicFrame>
      <p:sp>
        <p:nvSpPr>
          <p:cNvPr id="4" name="Hình chữ nhật 3">
            <a:extLst>
              <a:ext uri="{FF2B5EF4-FFF2-40B4-BE49-F238E27FC236}">
                <a16:creationId xmlns:a16="http://schemas.microsoft.com/office/drawing/2014/main" id="{6F920C22-99A0-2006-A11E-53AC80D6AD8A}"/>
              </a:ext>
            </a:extLst>
          </p:cNvPr>
          <p:cNvSpPr/>
          <p:nvPr/>
        </p:nvSpPr>
        <p:spPr>
          <a:xfrm>
            <a:off x="488202" y="2065773"/>
            <a:ext cx="730485" cy="2106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(1,2)</a:t>
            </a:r>
          </a:p>
          <a:p>
            <a:pPr algn="ctr"/>
            <a:r>
              <a:rPr lang="en-US"/>
              <a:t>(2,2)</a:t>
            </a:r>
          </a:p>
          <a:p>
            <a:pPr algn="ctr"/>
            <a:r>
              <a:rPr lang="en-US"/>
              <a:t>(1,1)</a:t>
            </a:r>
          </a:p>
          <a:p>
            <a:pPr algn="ctr"/>
            <a:r>
              <a:rPr lang="en-US"/>
              <a:t>(2,0)</a:t>
            </a:r>
          </a:p>
          <a:p>
            <a:pPr algn="ctr"/>
            <a:r>
              <a:rPr lang="en-US"/>
              <a:t>(3,1)</a:t>
            </a:r>
          </a:p>
          <a:p>
            <a:pPr algn="ctr"/>
            <a:endParaRPr lang="en-US"/>
          </a:p>
        </p:txBody>
      </p:sp>
      <p:sp>
        <p:nvSpPr>
          <p:cNvPr id="5" name="Hình chữ nhật 4">
            <a:extLst>
              <a:ext uri="{FF2B5EF4-FFF2-40B4-BE49-F238E27FC236}">
                <a16:creationId xmlns:a16="http://schemas.microsoft.com/office/drawing/2014/main" id="{20CE3B65-9C8A-4897-18DD-015F4C0FC1AE}"/>
              </a:ext>
            </a:extLst>
          </p:cNvPr>
          <p:cNvSpPr/>
          <p:nvPr/>
        </p:nvSpPr>
        <p:spPr>
          <a:xfrm>
            <a:off x="1457086" y="2065773"/>
            <a:ext cx="730485" cy="2106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A(3,0)</a:t>
            </a:r>
          </a:p>
          <a:p>
            <a:pPr algn="ctr"/>
            <a:r>
              <a:rPr lang="en-US"/>
              <a:t>(2,1)</a:t>
            </a:r>
          </a:p>
          <a:p>
            <a:pPr algn="ctr"/>
            <a:endParaRPr lang="vi-VN"/>
          </a:p>
        </p:txBody>
      </p:sp>
      <p:sp>
        <p:nvSpPr>
          <p:cNvPr id="6" name="Hộp Văn bản 5">
            <a:extLst>
              <a:ext uri="{FF2B5EF4-FFF2-40B4-BE49-F238E27FC236}">
                <a16:creationId xmlns:a16="http://schemas.microsoft.com/office/drawing/2014/main" id="{E8389C41-F7B6-7922-90C5-39D378CFBE75}"/>
              </a:ext>
            </a:extLst>
          </p:cNvPr>
          <p:cNvSpPr txBox="1"/>
          <p:nvPr/>
        </p:nvSpPr>
        <p:spPr>
          <a:xfrm>
            <a:off x="581641" y="4256395"/>
            <a:ext cx="637045" cy="307777"/>
          </a:xfrm>
          <a:prstGeom prst="rect">
            <a:avLst/>
          </a:prstGeom>
          <a:noFill/>
        </p:spPr>
        <p:txBody>
          <a:bodyPr wrap="square" rtlCol="0">
            <a:spAutoFit/>
          </a:bodyPr>
          <a:lstStyle/>
          <a:p>
            <a:r>
              <a:rPr lang="en-US"/>
              <a:t>open</a:t>
            </a:r>
          </a:p>
        </p:txBody>
      </p:sp>
      <p:sp>
        <p:nvSpPr>
          <p:cNvPr id="7" name="Hộp Văn bản 6">
            <a:extLst>
              <a:ext uri="{FF2B5EF4-FFF2-40B4-BE49-F238E27FC236}">
                <a16:creationId xmlns:a16="http://schemas.microsoft.com/office/drawing/2014/main" id="{C135D3EF-182B-26BC-3EAD-4B65E246DECB}"/>
              </a:ext>
            </a:extLst>
          </p:cNvPr>
          <p:cNvSpPr txBox="1"/>
          <p:nvPr/>
        </p:nvSpPr>
        <p:spPr>
          <a:xfrm>
            <a:off x="1512629" y="4256394"/>
            <a:ext cx="790814" cy="307777"/>
          </a:xfrm>
          <a:prstGeom prst="rect">
            <a:avLst/>
          </a:prstGeom>
          <a:noFill/>
        </p:spPr>
        <p:txBody>
          <a:bodyPr wrap="square" rtlCol="0">
            <a:spAutoFit/>
          </a:bodyPr>
          <a:lstStyle/>
          <a:p>
            <a:r>
              <a:rPr lang="en-US"/>
              <a:t>closed</a:t>
            </a:r>
          </a:p>
        </p:txBody>
      </p:sp>
    </p:spTree>
    <p:extLst>
      <p:ext uri="{BB962C8B-B14F-4D97-AF65-F5344CB8AC3E}">
        <p14:creationId xmlns:p14="http://schemas.microsoft.com/office/powerpoint/2010/main" val="3494600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84"/>
        <p:cNvGrpSpPr/>
        <p:nvPr/>
      </p:nvGrpSpPr>
      <p:grpSpPr>
        <a:xfrm>
          <a:off x="0" y="0"/>
          <a:ext cx="0" cy="0"/>
          <a:chOff x="0" y="0"/>
          <a:chExt cx="0" cy="0"/>
        </a:xfrm>
      </p:grpSpPr>
      <p:sp>
        <p:nvSpPr>
          <p:cNvPr id="2885" name="Google Shape;2885;p66"/>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Bài toán</a:t>
            </a:r>
            <a:endParaRPr/>
          </a:p>
        </p:txBody>
      </p:sp>
      <p:sp>
        <p:nvSpPr>
          <p:cNvPr id="2887" name="Google Shape;2887;p66"/>
          <p:cNvSpPr txBox="1">
            <a:spLocks noGrp="1"/>
          </p:cNvSpPr>
          <p:nvPr>
            <p:ph type="subTitle" idx="4294967295"/>
          </p:nvPr>
        </p:nvSpPr>
        <p:spPr>
          <a:xfrm>
            <a:off x="614635" y="1290805"/>
            <a:ext cx="3787035" cy="508134"/>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indent="0">
              <a:spcAft>
                <a:spcPts val="1200"/>
              </a:spcAft>
              <a:buNone/>
            </a:pPr>
            <a:r>
              <a:rPr lang="en-US" err="1">
                <a:latin typeface="Arial"/>
                <a:cs typeface="Arial"/>
              </a:rPr>
              <a:t>Tìm</a:t>
            </a:r>
            <a:r>
              <a:rPr lang="en-US">
                <a:latin typeface="Arial"/>
                <a:cs typeface="Arial"/>
              </a:rPr>
              <a:t> </a:t>
            </a:r>
            <a:r>
              <a:rPr lang="en-US" err="1">
                <a:latin typeface="Arial"/>
                <a:cs typeface="Arial"/>
              </a:rPr>
              <a:t>đường</a:t>
            </a:r>
            <a:r>
              <a:rPr lang="en-US">
                <a:latin typeface="Arial"/>
                <a:cs typeface="Arial"/>
              </a:rPr>
              <a:t> </a:t>
            </a:r>
            <a:r>
              <a:rPr lang="en-US" err="1">
                <a:latin typeface="Arial"/>
                <a:cs typeface="Arial"/>
              </a:rPr>
              <a:t>đi</a:t>
            </a:r>
            <a:r>
              <a:rPr lang="en-US">
                <a:latin typeface="Arial"/>
                <a:cs typeface="Arial"/>
              </a:rPr>
              <a:t> </a:t>
            </a:r>
            <a:r>
              <a:rPr lang="en-US" err="1">
                <a:latin typeface="Arial"/>
                <a:cs typeface="Arial"/>
              </a:rPr>
              <a:t>ngắn</a:t>
            </a:r>
            <a:r>
              <a:rPr lang="en-US">
                <a:latin typeface="Arial"/>
                <a:cs typeface="Arial"/>
              </a:rPr>
              <a:t> </a:t>
            </a:r>
            <a:r>
              <a:rPr lang="en-US" err="1">
                <a:latin typeface="Arial"/>
                <a:cs typeface="Arial"/>
              </a:rPr>
              <a:t>nhất</a:t>
            </a:r>
            <a:r>
              <a:rPr lang="en-US">
                <a:latin typeface="Arial"/>
                <a:cs typeface="Arial"/>
              </a:rPr>
              <a:t> </a:t>
            </a:r>
            <a:r>
              <a:rPr lang="en-US" err="1">
                <a:latin typeface="Arial"/>
                <a:cs typeface="Arial"/>
              </a:rPr>
              <a:t>từ</a:t>
            </a:r>
            <a:r>
              <a:rPr lang="en-US">
                <a:latin typeface="Arial"/>
                <a:cs typeface="Arial"/>
              </a:rPr>
              <a:t> A </a:t>
            </a:r>
            <a:r>
              <a:rPr lang="en-US" err="1">
                <a:latin typeface="Arial"/>
                <a:cs typeface="Arial"/>
              </a:rPr>
              <a:t>đến</a:t>
            </a:r>
            <a:r>
              <a:rPr lang="en-US">
                <a:latin typeface="Arial"/>
                <a:cs typeface="Arial"/>
              </a:rPr>
              <a:t> B.</a:t>
            </a:r>
          </a:p>
        </p:txBody>
      </p:sp>
      <p:sp>
        <p:nvSpPr>
          <p:cNvPr id="2913" name="Google Shape;2913;p66"/>
          <p:cNvSpPr/>
          <p:nvPr/>
        </p:nvSpPr>
        <p:spPr>
          <a:xfrm>
            <a:off x="5613901" y="163429"/>
            <a:ext cx="1807548" cy="169979"/>
          </a:xfrm>
          <a:prstGeom prst="rect">
            <a:avLst/>
          </a:prstGeom>
        </p:spPr>
        <p:txBody>
          <a:bodyPr>
            <a:prstTxWarp prst="textPlain">
              <a:avLst/>
            </a:prstTxWarp>
          </a:bodyPr>
          <a:lstStyle/>
          <a:p>
            <a:pPr lvl="0" algn="ctr"/>
            <a:r>
              <a:rPr b="1" i="0">
                <a:ln w="9525" cap="flat" cmpd="sng">
                  <a:solidFill>
                    <a:schemeClr val="lt1"/>
                  </a:solidFill>
                  <a:prstDash val="solid"/>
                  <a:round/>
                  <a:headEnd type="none" w="sm" len="sm"/>
                  <a:tailEnd type="none" w="sm" len="sm"/>
                </a:ln>
                <a:noFill/>
                <a:latin typeface="Jost"/>
              </a:rPr>
              <a:t>MORE DIFFICULT</a:t>
            </a:r>
          </a:p>
        </p:txBody>
      </p:sp>
      <p:grpSp>
        <p:nvGrpSpPr>
          <p:cNvPr id="2914" name="Google Shape;2914;p66"/>
          <p:cNvGrpSpPr/>
          <p:nvPr/>
        </p:nvGrpSpPr>
        <p:grpSpPr>
          <a:xfrm flipH="1">
            <a:off x="6185028" y="529696"/>
            <a:ext cx="1252753" cy="1712815"/>
            <a:chOff x="39061" y="1565425"/>
            <a:chExt cx="1201451" cy="1642988"/>
          </a:xfrm>
        </p:grpSpPr>
        <p:grpSp>
          <p:nvGrpSpPr>
            <p:cNvPr id="2915" name="Google Shape;2915;p66"/>
            <p:cNvGrpSpPr/>
            <p:nvPr/>
          </p:nvGrpSpPr>
          <p:grpSpPr>
            <a:xfrm rot="6914248">
              <a:off x="830037" y="1613132"/>
              <a:ext cx="241193" cy="527245"/>
              <a:chOff x="-835750" y="499300"/>
              <a:chExt cx="586638" cy="1282385"/>
            </a:xfrm>
          </p:grpSpPr>
          <p:sp>
            <p:nvSpPr>
              <p:cNvPr id="2916" name="Google Shape;2916;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2" name="Google Shape;2922;p66"/>
            <p:cNvGrpSpPr/>
            <p:nvPr/>
          </p:nvGrpSpPr>
          <p:grpSpPr>
            <a:xfrm rot="7696995" flipH="1">
              <a:off x="200097" y="1662741"/>
              <a:ext cx="241170" cy="527195"/>
              <a:chOff x="-835750" y="499300"/>
              <a:chExt cx="586638" cy="1282385"/>
            </a:xfrm>
          </p:grpSpPr>
          <p:sp>
            <p:nvSpPr>
              <p:cNvPr id="2923" name="Google Shape;2923;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9" name="Google Shape;2929;p66"/>
            <p:cNvSpPr/>
            <p:nvPr/>
          </p:nvSpPr>
          <p:spPr>
            <a:xfrm>
              <a:off x="387925" y="1565425"/>
              <a:ext cx="579718" cy="20382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rgbClr val="474747"/>
              </a:solidFill>
              <a:prstDash val="dot"/>
              <a:round/>
              <a:headEnd type="none" w="med" len="med"/>
              <a:tailEnd type="none" w="med" len="med"/>
            </a:ln>
          </p:spPr>
        </p:sp>
        <p:grpSp>
          <p:nvGrpSpPr>
            <p:cNvPr id="2930" name="Google Shape;2930;p66"/>
            <p:cNvGrpSpPr/>
            <p:nvPr/>
          </p:nvGrpSpPr>
          <p:grpSpPr>
            <a:xfrm rot="931671" flipH="1">
              <a:off x="471562" y="2402321"/>
              <a:ext cx="192400" cy="420585"/>
              <a:chOff x="-835750" y="499300"/>
              <a:chExt cx="586638" cy="1282385"/>
            </a:xfrm>
          </p:grpSpPr>
          <p:sp>
            <p:nvSpPr>
              <p:cNvPr id="2931" name="Google Shape;2931;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7" name="Google Shape;2937;p66"/>
            <p:cNvGrpSpPr/>
            <p:nvPr/>
          </p:nvGrpSpPr>
          <p:grpSpPr>
            <a:xfrm rot="148872">
              <a:off x="110447" y="2783813"/>
              <a:ext cx="192422" cy="420632"/>
              <a:chOff x="-835750" y="499300"/>
              <a:chExt cx="586638" cy="1282385"/>
            </a:xfrm>
          </p:grpSpPr>
          <p:sp>
            <p:nvSpPr>
              <p:cNvPr id="2938" name="Google Shape;2938;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4" name="Google Shape;2944;p66"/>
            <p:cNvSpPr/>
            <p:nvPr/>
          </p:nvSpPr>
          <p:spPr>
            <a:xfrm rot="7845593" flipH="1">
              <a:off x="320988" y="2805357"/>
              <a:ext cx="462537" cy="16261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sp>
          <p:nvSpPr>
            <p:cNvPr id="2945" name="Google Shape;2945;p66"/>
            <p:cNvSpPr/>
            <p:nvPr/>
          </p:nvSpPr>
          <p:spPr>
            <a:xfrm rot="-6869958" flipH="1">
              <a:off x="28569" y="2261662"/>
              <a:ext cx="462523" cy="162623"/>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graphicFrame>
        <p:nvGraphicFramePr>
          <p:cNvPr id="2" name="Bảng 2">
            <a:extLst>
              <a:ext uri="{FF2B5EF4-FFF2-40B4-BE49-F238E27FC236}">
                <a16:creationId xmlns:a16="http://schemas.microsoft.com/office/drawing/2014/main" id="{399B4364-7282-23C6-7FDD-A4B941DCD925}"/>
              </a:ext>
            </a:extLst>
          </p:cNvPr>
          <p:cNvGraphicFramePr>
            <a:graphicFrameLocks noGrp="1"/>
          </p:cNvGraphicFramePr>
          <p:nvPr>
            <p:extLst>
              <p:ext uri="{D42A27DB-BD31-4B8C-83A1-F6EECF244321}">
                <p14:modId xmlns:p14="http://schemas.microsoft.com/office/powerpoint/2010/main" val="176331075"/>
              </p:ext>
            </p:extLst>
          </p:nvPr>
        </p:nvGraphicFramePr>
        <p:xfrm>
          <a:off x="2664030" y="1977480"/>
          <a:ext cx="3656428" cy="2933358"/>
        </p:xfrm>
        <a:graphic>
          <a:graphicData uri="http://schemas.openxmlformats.org/drawingml/2006/table">
            <a:tbl>
              <a:tblPr firstRow="1" bandRow="1">
                <a:tableStyleId>{E52CFF7E-5022-48D2-909C-0DCE13203F12}</a:tableStyleId>
              </a:tblPr>
              <a:tblGrid>
                <a:gridCol w="914107">
                  <a:extLst>
                    <a:ext uri="{9D8B030D-6E8A-4147-A177-3AD203B41FA5}">
                      <a16:colId xmlns:a16="http://schemas.microsoft.com/office/drawing/2014/main" val="2290364150"/>
                    </a:ext>
                  </a:extLst>
                </a:gridCol>
                <a:gridCol w="914107">
                  <a:extLst>
                    <a:ext uri="{9D8B030D-6E8A-4147-A177-3AD203B41FA5}">
                      <a16:colId xmlns:a16="http://schemas.microsoft.com/office/drawing/2014/main" val="3488247312"/>
                    </a:ext>
                  </a:extLst>
                </a:gridCol>
                <a:gridCol w="914107">
                  <a:extLst>
                    <a:ext uri="{9D8B030D-6E8A-4147-A177-3AD203B41FA5}">
                      <a16:colId xmlns:a16="http://schemas.microsoft.com/office/drawing/2014/main" val="2591299349"/>
                    </a:ext>
                  </a:extLst>
                </a:gridCol>
                <a:gridCol w="914107">
                  <a:extLst>
                    <a:ext uri="{9D8B030D-6E8A-4147-A177-3AD203B41FA5}">
                      <a16:colId xmlns:a16="http://schemas.microsoft.com/office/drawing/2014/main" val="2041997721"/>
                    </a:ext>
                  </a:extLst>
                </a:gridCol>
              </a:tblGrid>
              <a:tr h="777417">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t>B</a:t>
                      </a:r>
                    </a:p>
                    <a:p>
                      <a:pPr algn="ctr"/>
                      <a:r>
                        <a:rPr lang="en-US"/>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79287156"/>
                  </a:ext>
                </a:extLst>
              </a:tr>
              <a:tr h="718647">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t>4,2</a:t>
                      </a:r>
                    </a:p>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t>4</a:t>
                      </a:r>
                    </a:p>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637895742"/>
                  </a:ext>
                </a:extLst>
              </a:tr>
              <a:tr h="718647">
                <a:tc>
                  <a:txBody>
                    <a:bodyPr/>
                    <a:lstStyle/>
                    <a:p>
                      <a:pPr algn="ctr"/>
                      <a:r>
                        <a:rPr lang="en-US"/>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t>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t>4,2</a:t>
                      </a:r>
                    </a:p>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1170694"/>
                  </a:ext>
                </a:extLst>
              </a:tr>
              <a:tr h="718647">
                <a:tc>
                  <a:txBody>
                    <a:bodyPr/>
                    <a:lstStyle/>
                    <a:p>
                      <a:pPr algn="ctr"/>
                      <a:r>
                        <a:rPr lang="en-US"/>
                        <a:t>A</a:t>
                      </a:r>
                    </a:p>
                    <a:p>
                      <a:pPr algn="ctr"/>
                      <a:r>
                        <a:rPr lang="en-US"/>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7077764"/>
                  </a:ext>
                </a:extLst>
              </a:tr>
            </a:tbl>
          </a:graphicData>
        </a:graphic>
      </p:graphicFrame>
      <p:sp>
        <p:nvSpPr>
          <p:cNvPr id="5" name="Hình chữ nhật 4">
            <a:extLst>
              <a:ext uri="{FF2B5EF4-FFF2-40B4-BE49-F238E27FC236}">
                <a16:creationId xmlns:a16="http://schemas.microsoft.com/office/drawing/2014/main" id="{286EDD89-1060-9018-020D-3F1F5EA88466}"/>
              </a:ext>
            </a:extLst>
          </p:cNvPr>
          <p:cNvSpPr/>
          <p:nvPr/>
        </p:nvSpPr>
        <p:spPr>
          <a:xfrm>
            <a:off x="488202" y="2065773"/>
            <a:ext cx="730485" cy="2106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B(0,3)</a:t>
            </a:r>
          </a:p>
          <a:p>
            <a:pPr algn="ctr"/>
            <a:r>
              <a:rPr lang="en-US"/>
              <a:t>(1,3)</a:t>
            </a:r>
          </a:p>
          <a:p>
            <a:pPr algn="ctr"/>
            <a:r>
              <a:rPr lang="en-US"/>
              <a:t>(0,2)</a:t>
            </a:r>
          </a:p>
          <a:p>
            <a:pPr algn="ctr"/>
            <a:r>
              <a:rPr lang="en-US"/>
              <a:t>(2,2)</a:t>
            </a:r>
          </a:p>
          <a:p>
            <a:pPr algn="ctr"/>
            <a:r>
              <a:rPr lang="en-US"/>
              <a:t>(1,1)</a:t>
            </a:r>
          </a:p>
          <a:p>
            <a:pPr algn="ctr"/>
            <a:r>
              <a:rPr lang="en-US"/>
              <a:t>(2,0)</a:t>
            </a:r>
          </a:p>
          <a:p>
            <a:pPr algn="ctr"/>
            <a:r>
              <a:rPr lang="en-US"/>
              <a:t>(3,1)</a:t>
            </a:r>
          </a:p>
        </p:txBody>
      </p:sp>
      <p:sp>
        <p:nvSpPr>
          <p:cNvPr id="6" name="Hình chữ nhật 5">
            <a:extLst>
              <a:ext uri="{FF2B5EF4-FFF2-40B4-BE49-F238E27FC236}">
                <a16:creationId xmlns:a16="http://schemas.microsoft.com/office/drawing/2014/main" id="{6D396E13-6AE4-52AB-2A5C-2F7BE09B5A33}"/>
              </a:ext>
            </a:extLst>
          </p:cNvPr>
          <p:cNvSpPr/>
          <p:nvPr/>
        </p:nvSpPr>
        <p:spPr>
          <a:xfrm>
            <a:off x="1457086" y="2073393"/>
            <a:ext cx="730485" cy="2106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(1,2)</a:t>
            </a:r>
          </a:p>
          <a:p>
            <a:pPr algn="ctr"/>
            <a:r>
              <a:rPr lang="en-US"/>
              <a:t>(2,1)</a:t>
            </a:r>
          </a:p>
          <a:p>
            <a:pPr algn="ctr"/>
            <a:r>
              <a:rPr lang="en-US"/>
              <a:t>A(3,0)</a:t>
            </a:r>
          </a:p>
          <a:p>
            <a:pPr algn="ctr"/>
            <a:endParaRPr lang="en-US"/>
          </a:p>
        </p:txBody>
      </p:sp>
      <p:sp>
        <p:nvSpPr>
          <p:cNvPr id="7" name="Hộp Văn bản 6">
            <a:extLst>
              <a:ext uri="{FF2B5EF4-FFF2-40B4-BE49-F238E27FC236}">
                <a16:creationId xmlns:a16="http://schemas.microsoft.com/office/drawing/2014/main" id="{C0B4204B-19A6-516B-AE50-2AA6F27BDA96}"/>
              </a:ext>
            </a:extLst>
          </p:cNvPr>
          <p:cNvSpPr txBox="1"/>
          <p:nvPr/>
        </p:nvSpPr>
        <p:spPr>
          <a:xfrm>
            <a:off x="581641" y="4256395"/>
            <a:ext cx="637045" cy="307777"/>
          </a:xfrm>
          <a:prstGeom prst="rect">
            <a:avLst/>
          </a:prstGeom>
          <a:noFill/>
        </p:spPr>
        <p:txBody>
          <a:bodyPr wrap="square" rtlCol="0">
            <a:spAutoFit/>
          </a:bodyPr>
          <a:lstStyle/>
          <a:p>
            <a:r>
              <a:rPr lang="en-US"/>
              <a:t>open</a:t>
            </a:r>
          </a:p>
        </p:txBody>
      </p:sp>
      <p:sp>
        <p:nvSpPr>
          <p:cNvPr id="8" name="Hộp Văn bản 7">
            <a:extLst>
              <a:ext uri="{FF2B5EF4-FFF2-40B4-BE49-F238E27FC236}">
                <a16:creationId xmlns:a16="http://schemas.microsoft.com/office/drawing/2014/main" id="{E5B684BB-A3E8-4F25-99C0-D72DA41B99CD}"/>
              </a:ext>
            </a:extLst>
          </p:cNvPr>
          <p:cNvSpPr txBox="1"/>
          <p:nvPr/>
        </p:nvSpPr>
        <p:spPr>
          <a:xfrm>
            <a:off x="1512629" y="4256394"/>
            <a:ext cx="790814" cy="307777"/>
          </a:xfrm>
          <a:prstGeom prst="rect">
            <a:avLst/>
          </a:prstGeom>
          <a:noFill/>
        </p:spPr>
        <p:txBody>
          <a:bodyPr wrap="square" rtlCol="0">
            <a:spAutoFit/>
          </a:bodyPr>
          <a:lstStyle/>
          <a:p>
            <a:r>
              <a:rPr lang="en-US"/>
              <a:t>closed</a:t>
            </a:r>
          </a:p>
        </p:txBody>
      </p:sp>
    </p:spTree>
    <p:extLst>
      <p:ext uri="{BB962C8B-B14F-4D97-AF65-F5344CB8AC3E}">
        <p14:creationId xmlns:p14="http://schemas.microsoft.com/office/powerpoint/2010/main" val="426592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0"/>
        <p:cNvGrpSpPr/>
        <p:nvPr/>
      </p:nvGrpSpPr>
      <p:grpSpPr>
        <a:xfrm>
          <a:off x="0" y="0"/>
          <a:ext cx="0" cy="0"/>
          <a:chOff x="0" y="0"/>
          <a:chExt cx="0" cy="0"/>
        </a:xfrm>
      </p:grpSpPr>
      <p:sp>
        <p:nvSpPr>
          <p:cNvPr id="1931" name="Google Shape;1931;p47"/>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Độ phức tạp </a:t>
            </a:r>
            <a:endParaRPr dirty="0"/>
          </a:p>
        </p:txBody>
      </p:sp>
      <p:sp>
        <p:nvSpPr>
          <p:cNvPr id="1932" name="Google Shape;1932;p47"/>
          <p:cNvSpPr txBox="1">
            <a:spLocks noGrp="1"/>
          </p:cNvSpPr>
          <p:nvPr>
            <p:ph type="body" idx="1"/>
          </p:nvPr>
        </p:nvSpPr>
        <p:spPr>
          <a:xfrm>
            <a:off x="495580" y="1387952"/>
            <a:ext cx="6225810" cy="3102921"/>
          </a:xfrm>
          <a:prstGeom prst="rect">
            <a:avLst/>
          </a:prstGeom>
        </p:spPr>
        <p:txBody>
          <a:bodyPr spcFirstLastPara="1" wrap="square" lIns="91425" tIns="91425" rIns="91425" bIns="91425" anchor="t" anchorCtr="0">
            <a:noAutofit/>
          </a:bodyPr>
          <a:lstStyle/>
          <a:p>
            <a:pPr marL="412750" indent="-285750">
              <a:buFontTx/>
              <a:buChar char="-"/>
            </a:pPr>
            <a:r>
              <a:rPr lang="en-US" sz="1800" kern="100" dirty="0" err="1">
                <a:effectLst/>
                <a:latin typeface="Arial" panose="020B0604020202020204" pitchFamily="34" charset="0"/>
                <a:ea typeface="Calibri" panose="020F0502020204030204" pitchFamily="34" charset="0"/>
              </a:rPr>
              <a:t>Độ</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phức</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tạp</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về</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không</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gian</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lẫn</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thời</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gian</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phụ</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thuộc</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vào</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hàm</a:t>
            </a:r>
            <a:r>
              <a:rPr lang="en-US" sz="1800" kern="100" dirty="0">
                <a:effectLst/>
                <a:latin typeface="Arial" panose="020B0604020202020204" pitchFamily="34" charset="0"/>
                <a:ea typeface="Calibri" panose="020F0502020204030204" pitchFamily="34" charset="0"/>
              </a:rPr>
              <a:t> heuristic.</a:t>
            </a:r>
          </a:p>
          <a:p>
            <a:pPr marL="412750" lvl="0" indent="-285750" algn="l" rtl="0">
              <a:spcBef>
                <a:spcPts val="0"/>
              </a:spcBef>
              <a:spcAft>
                <a:spcPts val="0"/>
              </a:spcAft>
              <a:buSzPts val="1600"/>
              <a:buFontTx/>
              <a:buChar char="-"/>
            </a:pPr>
            <a:endParaRPr lang="en-US" sz="1800" kern="100" dirty="0">
              <a:effectLst/>
              <a:latin typeface="Arial" panose="020B0604020202020204" pitchFamily="34" charset="0"/>
              <a:ea typeface="Calibri" panose="020F0502020204030204" pitchFamily="34" charset="0"/>
            </a:endParaRPr>
          </a:p>
        </p:txBody>
      </p:sp>
      <p:sp>
        <p:nvSpPr>
          <p:cNvPr id="1933" name="Google Shape;1933;p47"/>
          <p:cNvSpPr/>
          <p:nvPr/>
        </p:nvSpPr>
        <p:spPr>
          <a:xfrm>
            <a:off x="5019701" y="163429"/>
            <a:ext cx="2401759" cy="171313"/>
          </a:xfrm>
          <a:prstGeom prst="rect">
            <a:avLst/>
          </a:prstGeom>
        </p:spPr>
        <p:txBody>
          <a:bodyPr>
            <a:prstTxWarp prst="textPlain">
              <a:avLst/>
            </a:prstTxWarp>
          </a:bodyPr>
          <a:lstStyle/>
          <a:p>
            <a:pPr lvl="0" algn="ctr"/>
            <a:r>
              <a:rPr b="1" i="0">
                <a:ln w="9525" cap="flat" cmpd="sng">
                  <a:solidFill>
                    <a:schemeClr val="lt1"/>
                  </a:solidFill>
                  <a:prstDash val="solid"/>
                  <a:round/>
                  <a:headEnd type="none" w="sm" len="sm"/>
                  <a:tailEnd type="none" w="sm" len="sm"/>
                </a:ln>
                <a:noFill/>
                <a:latin typeface="Jost"/>
              </a:rPr>
              <a:t>EXERCISE YOUR MIND</a:t>
            </a:r>
          </a:p>
        </p:txBody>
      </p:sp>
      <p:grpSp>
        <p:nvGrpSpPr>
          <p:cNvPr id="1934" name="Google Shape;1934;p47"/>
          <p:cNvGrpSpPr/>
          <p:nvPr/>
        </p:nvGrpSpPr>
        <p:grpSpPr>
          <a:xfrm flipH="1">
            <a:off x="5896255" y="830994"/>
            <a:ext cx="1290264" cy="2267096"/>
            <a:chOff x="32" y="-41447"/>
            <a:chExt cx="1290264" cy="2267096"/>
          </a:xfrm>
        </p:grpSpPr>
        <p:grpSp>
          <p:nvGrpSpPr>
            <p:cNvPr id="1935" name="Google Shape;1935;p47"/>
            <p:cNvGrpSpPr/>
            <p:nvPr/>
          </p:nvGrpSpPr>
          <p:grpSpPr>
            <a:xfrm rot="6914629">
              <a:off x="862360" y="65706"/>
              <a:ext cx="251453" cy="549674"/>
              <a:chOff x="-835750" y="499300"/>
              <a:chExt cx="586638" cy="1282385"/>
            </a:xfrm>
          </p:grpSpPr>
          <p:sp>
            <p:nvSpPr>
              <p:cNvPr id="1936" name="Google Shape;1936;p47"/>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7"/>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47"/>
            <p:cNvGrpSpPr/>
            <p:nvPr/>
          </p:nvGrpSpPr>
          <p:grpSpPr>
            <a:xfrm rot="7697542" flipH="1">
              <a:off x="167914" y="239649"/>
              <a:ext cx="251440" cy="549566"/>
              <a:chOff x="-835750" y="499300"/>
              <a:chExt cx="586638" cy="1282385"/>
            </a:xfrm>
          </p:grpSpPr>
          <p:sp>
            <p:nvSpPr>
              <p:cNvPr id="1943" name="Google Shape;1943;p47"/>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9" name="Google Shape;1949;p47"/>
            <p:cNvSpPr/>
            <p:nvPr/>
          </p:nvSpPr>
          <p:spPr>
            <a:xfrm rot="-1685818">
              <a:off x="316495" y="88352"/>
              <a:ext cx="604379" cy="212482"/>
            </a:xfrm>
            <a:custGeom>
              <a:avLst/>
              <a:gdLst/>
              <a:ahLst/>
              <a:cxnLst/>
              <a:rect l="l" t="t" r="r" b="b"/>
              <a:pathLst>
                <a:path w="28788" h="8153" extrusionOk="0">
                  <a:moveTo>
                    <a:pt x="0" y="4671"/>
                  </a:moveTo>
                  <a:cubicBezTo>
                    <a:pt x="4326" y="-3973"/>
                    <a:pt x="22599" y="728"/>
                    <a:pt x="28788" y="8153"/>
                  </a:cubicBezTo>
                </a:path>
              </a:pathLst>
            </a:custGeom>
            <a:noFill/>
            <a:ln w="9525" cap="flat" cmpd="sng">
              <a:solidFill>
                <a:srgbClr val="474747"/>
              </a:solidFill>
              <a:prstDash val="dot"/>
              <a:round/>
              <a:headEnd type="none" w="med" len="med"/>
              <a:tailEnd type="none" w="med" len="med"/>
            </a:ln>
          </p:spPr>
        </p:sp>
        <p:grpSp>
          <p:nvGrpSpPr>
            <p:cNvPr id="1950" name="Google Shape;1950;p47"/>
            <p:cNvGrpSpPr/>
            <p:nvPr/>
          </p:nvGrpSpPr>
          <p:grpSpPr>
            <a:xfrm rot="931178" flipH="1">
              <a:off x="251098" y="1120822"/>
              <a:ext cx="200612" cy="438412"/>
              <a:chOff x="-835750" y="499300"/>
              <a:chExt cx="586638" cy="1282385"/>
            </a:xfrm>
          </p:grpSpPr>
          <p:sp>
            <p:nvSpPr>
              <p:cNvPr id="1951" name="Google Shape;1951;p47"/>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7" name="Google Shape;1957;p47"/>
            <p:cNvSpPr/>
            <p:nvPr/>
          </p:nvSpPr>
          <p:spPr>
            <a:xfrm rot="-5530874" flipH="1">
              <a:off x="-91470" y="860834"/>
              <a:ext cx="482189" cy="169542"/>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nvGrpSpPr>
            <p:cNvPr id="1958" name="Google Shape;1958;p47"/>
            <p:cNvGrpSpPr/>
            <p:nvPr/>
          </p:nvGrpSpPr>
          <p:grpSpPr>
            <a:xfrm rot="-1154762">
              <a:off x="90630" y="1768486"/>
              <a:ext cx="172988" cy="436682"/>
              <a:chOff x="-835750" y="499300"/>
              <a:chExt cx="586638" cy="1282385"/>
            </a:xfrm>
          </p:grpSpPr>
          <p:sp>
            <p:nvSpPr>
              <p:cNvPr id="1959" name="Google Shape;1959;p47"/>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5" name="Google Shape;1965;p47"/>
            <p:cNvSpPr/>
            <p:nvPr/>
          </p:nvSpPr>
          <p:spPr>
            <a:xfrm>
              <a:off x="315625" y="1578075"/>
              <a:ext cx="71550" cy="386775"/>
            </a:xfrm>
            <a:custGeom>
              <a:avLst/>
              <a:gdLst/>
              <a:ahLst/>
              <a:cxnLst/>
              <a:rect l="l" t="t" r="r" b="b"/>
              <a:pathLst>
                <a:path w="2862" h="15471" extrusionOk="0">
                  <a:moveTo>
                    <a:pt x="0" y="15471"/>
                  </a:moveTo>
                  <a:cubicBezTo>
                    <a:pt x="3666" y="11805"/>
                    <a:pt x="3237" y="4920"/>
                    <a:pt x="1601" y="0"/>
                  </a:cubicBezTo>
                </a:path>
              </a:pathLst>
            </a:custGeom>
            <a:noFill/>
            <a:ln w="9525" cap="flat" cmpd="sng">
              <a:solidFill>
                <a:schemeClr val="lt1"/>
              </a:solidFill>
              <a:prstDash val="dot"/>
              <a:round/>
              <a:headEnd type="none" w="med" len="med"/>
              <a:tailEnd type="none" w="med" len="med"/>
            </a:ln>
          </p:spPr>
        </p:sp>
      </p:grpSp>
      <p:sp>
        <p:nvSpPr>
          <p:cNvPr id="1966" name="Google Shape;1966;p47"/>
          <p:cNvSpPr txBox="1"/>
          <p:nvPr/>
        </p:nvSpPr>
        <p:spPr>
          <a:xfrm rot="5400000">
            <a:off x="5635552" y="1970639"/>
            <a:ext cx="3571800" cy="300000"/>
          </a:xfrm>
          <a:prstGeom prst="rect">
            <a:avLst/>
          </a:prstGeom>
          <a:noFill/>
          <a:ln>
            <a:noFill/>
          </a:ln>
        </p:spPr>
        <p:txBody>
          <a:bodyPr spcFirstLastPara="1" wrap="square" lIns="91425" tIns="91425" rIns="80900" bIns="91425" anchor="t" anchorCtr="0">
            <a:noAutofit/>
          </a:bodyPr>
          <a:lstStyle/>
          <a:p>
            <a:pPr marL="0" marR="0" lvl="0" indent="0" algn="l" rtl="0">
              <a:lnSpc>
                <a:spcPct val="100000"/>
              </a:lnSpc>
              <a:spcBef>
                <a:spcPts val="0"/>
              </a:spcBef>
              <a:spcAft>
                <a:spcPts val="0"/>
              </a:spcAft>
              <a:buNone/>
            </a:pPr>
            <a:r>
              <a:rPr lang="en" sz="1600" b="1">
                <a:solidFill>
                  <a:schemeClr val="lt1"/>
                </a:solidFill>
                <a:latin typeface="Jost"/>
                <a:ea typeface="Jost"/>
                <a:cs typeface="Jost"/>
                <a:sym typeface="Jost"/>
              </a:rPr>
              <a:t>WHOA!</a:t>
            </a:r>
            <a:endParaRPr sz="1600" b="1">
              <a:solidFill>
                <a:schemeClr val="lt1"/>
              </a:solidFill>
              <a:latin typeface="Jost"/>
              <a:ea typeface="Jost"/>
              <a:cs typeface="Jost"/>
              <a:sym typeface="Jost"/>
            </a:endParaRPr>
          </a:p>
        </p:txBody>
      </p:sp>
      <p:sp>
        <p:nvSpPr>
          <p:cNvPr id="1967" name="Google Shape;1967;p47"/>
          <p:cNvSpPr txBox="1"/>
          <p:nvPr/>
        </p:nvSpPr>
        <p:spPr>
          <a:xfrm>
            <a:off x="3291013" y="4863675"/>
            <a:ext cx="4220100" cy="456600"/>
          </a:xfrm>
          <a:prstGeom prst="rect">
            <a:avLst/>
          </a:prstGeom>
          <a:noFill/>
          <a:ln>
            <a:noFill/>
          </a:ln>
        </p:spPr>
        <p:txBody>
          <a:bodyPr spcFirstLastPara="1" wrap="square" lIns="91425" tIns="91425" rIns="80900"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r>
              <a:rPr lang="en" sz="1600" b="1">
                <a:solidFill>
                  <a:schemeClr val="lt1"/>
                </a:solidFill>
                <a:latin typeface="Jost"/>
                <a:ea typeface="Jost"/>
                <a:cs typeface="Jost"/>
                <a:sym typeface="Jost"/>
              </a:rPr>
              <a:t>IMPORTANT RULES</a:t>
            </a:r>
            <a:endParaRPr sz="1600" b="1">
              <a:solidFill>
                <a:schemeClr val="lt1"/>
              </a:solidFill>
              <a:latin typeface="Jost"/>
              <a:ea typeface="Jost"/>
              <a:cs typeface="Jost"/>
              <a:sym typeface="Jost"/>
            </a:endParaRPr>
          </a:p>
        </p:txBody>
      </p:sp>
      <p:grpSp>
        <p:nvGrpSpPr>
          <p:cNvPr id="1968" name="Google Shape;1968;p47"/>
          <p:cNvGrpSpPr/>
          <p:nvPr/>
        </p:nvGrpSpPr>
        <p:grpSpPr>
          <a:xfrm rot="-972782">
            <a:off x="6761450" y="4340987"/>
            <a:ext cx="456421" cy="448821"/>
            <a:chOff x="5897325" y="701500"/>
            <a:chExt cx="680753" cy="669419"/>
          </a:xfrm>
        </p:grpSpPr>
        <p:sp>
          <p:nvSpPr>
            <p:cNvPr id="1969" name="Google Shape;1969;p47"/>
            <p:cNvSpPr/>
            <p:nvPr/>
          </p:nvSpPr>
          <p:spPr>
            <a:xfrm>
              <a:off x="6054546" y="801872"/>
              <a:ext cx="421325" cy="466838"/>
            </a:xfrm>
            <a:custGeom>
              <a:avLst/>
              <a:gdLst/>
              <a:ahLst/>
              <a:cxnLst/>
              <a:rect l="l" t="t" r="r" b="b"/>
              <a:pathLst>
                <a:path w="8026" h="8893" extrusionOk="0">
                  <a:moveTo>
                    <a:pt x="7133" y="1"/>
                  </a:moveTo>
                  <a:lnTo>
                    <a:pt x="1" y="1748"/>
                  </a:lnTo>
                  <a:lnTo>
                    <a:pt x="894" y="8892"/>
                  </a:lnTo>
                  <a:lnTo>
                    <a:pt x="8026" y="7144"/>
                  </a:lnTo>
                  <a:lnTo>
                    <a:pt x="7133"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05575" y="852897"/>
              <a:ext cx="421326" cy="466838"/>
            </a:xfrm>
            <a:custGeom>
              <a:avLst/>
              <a:gdLst/>
              <a:ahLst/>
              <a:cxnLst/>
              <a:rect l="l" t="t" r="r" b="b"/>
              <a:pathLst>
                <a:path w="8026" h="8893" extrusionOk="0">
                  <a:moveTo>
                    <a:pt x="7133" y="1"/>
                  </a:moveTo>
                  <a:lnTo>
                    <a:pt x="1" y="1751"/>
                  </a:lnTo>
                  <a:lnTo>
                    <a:pt x="894" y="8892"/>
                  </a:lnTo>
                  <a:lnTo>
                    <a:pt x="8026" y="7144"/>
                  </a:lnTo>
                  <a:lnTo>
                    <a:pt x="7133"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56596" y="903923"/>
              <a:ext cx="421482" cy="466996"/>
            </a:xfrm>
            <a:custGeom>
              <a:avLst/>
              <a:gdLst/>
              <a:ahLst/>
              <a:cxnLst/>
              <a:rect l="l" t="t" r="r" b="b"/>
              <a:pathLst>
                <a:path w="8029" h="8896" fill="none" extrusionOk="0">
                  <a:moveTo>
                    <a:pt x="7133" y="1"/>
                  </a:moveTo>
                  <a:lnTo>
                    <a:pt x="8029" y="7144"/>
                  </a:lnTo>
                  <a:lnTo>
                    <a:pt x="896" y="8895"/>
                  </a:lnTo>
                  <a:lnTo>
                    <a:pt x="1" y="175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5897325" y="793262"/>
              <a:ext cx="204153" cy="475447"/>
            </a:xfrm>
            <a:custGeom>
              <a:avLst/>
              <a:gdLst/>
              <a:ahLst/>
              <a:cxnLst/>
              <a:rect l="l" t="t" r="r" b="b"/>
              <a:pathLst>
                <a:path w="3889" h="9057" extrusionOk="0">
                  <a:moveTo>
                    <a:pt x="2996" y="1912"/>
                  </a:moveTo>
                  <a:lnTo>
                    <a:pt x="3889" y="9056"/>
                  </a:lnTo>
                  <a:lnTo>
                    <a:pt x="893" y="7144"/>
                  </a:lnTo>
                  <a:lnTo>
                    <a:pt x="0"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5897325" y="701500"/>
              <a:ext cx="531669" cy="192184"/>
            </a:xfrm>
            <a:custGeom>
              <a:avLst/>
              <a:gdLst/>
              <a:ahLst/>
              <a:cxnLst/>
              <a:rect l="l" t="t" r="r" b="b"/>
              <a:pathLst>
                <a:path w="10128" h="3661" extrusionOk="0">
                  <a:moveTo>
                    <a:pt x="7132" y="1"/>
                  </a:moveTo>
                  <a:lnTo>
                    <a:pt x="0" y="1749"/>
                  </a:lnTo>
                  <a:lnTo>
                    <a:pt x="2996" y="3660"/>
                  </a:lnTo>
                  <a:lnTo>
                    <a:pt x="10128" y="1913"/>
                  </a:lnTo>
                  <a:lnTo>
                    <a:pt x="7132"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4" name="Google Shape;1974;p47"/>
          <p:cNvGrpSpPr/>
          <p:nvPr/>
        </p:nvGrpSpPr>
        <p:grpSpPr>
          <a:xfrm flipH="1">
            <a:off x="138542" y="-10254"/>
            <a:ext cx="1292916" cy="647317"/>
            <a:chOff x="5969457" y="1336727"/>
            <a:chExt cx="1355400" cy="678600"/>
          </a:xfrm>
        </p:grpSpPr>
        <p:sp>
          <p:nvSpPr>
            <p:cNvPr id="1975" name="Google Shape;1975;p47"/>
            <p:cNvSpPr/>
            <p:nvPr/>
          </p:nvSpPr>
          <p:spPr>
            <a:xfrm rot="864591">
              <a:off x="5994371" y="1493430"/>
              <a:ext cx="1305573" cy="365194"/>
            </a:xfrm>
            <a:prstGeom prst="ellipse">
              <a:avLst/>
            </a:prstGeom>
            <a:solidFill>
              <a:schemeClr val="dk2"/>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800">
                <a:solidFill>
                  <a:schemeClr val="lt1"/>
                </a:solidFill>
                <a:latin typeface="Jost"/>
                <a:ea typeface="Jost"/>
                <a:cs typeface="Jost"/>
                <a:sym typeface="Jost"/>
              </a:endParaRPr>
            </a:p>
          </p:txBody>
        </p:sp>
        <p:sp>
          <p:nvSpPr>
            <p:cNvPr id="1976" name="Google Shape;1976;p47"/>
            <p:cNvSpPr/>
            <p:nvPr/>
          </p:nvSpPr>
          <p:spPr>
            <a:xfrm>
              <a:off x="6085675" y="1613875"/>
              <a:ext cx="106800" cy="106800"/>
            </a:xfrm>
            <a:prstGeom prst="ellipse">
              <a:avLst/>
            </a:prstGeom>
            <a:solidFill>
              <a:schemeClr val="lt1"/>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7083100" y="1626725"/>
              <a:ext cx="98700" cy="98700"/>
            </a:xfrm>
            <a:prstGeom prst="ellipse">
              <a:avLst/>
            </a:prstGeom>
            <a:solidFill>
              <a:schemeClr val="lt1"/>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72800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121"/>
        <p:cNvGrpSpPr/>
        <p:nvPr/>
      </p:nvGrpSpPr>
      <p:grpSpPr>
        <a:xfrm>
          <a:off x="0" y="0"/>
          <a:ext cx="0" cy="0"/>
          <a:chOff x="0" y="0"/>
          <a:chExt cx="0" cy="0"/>
        </a:xfrm>
      </p:grpSpPr>
      <p:pic>
        <p:nvPicPr>
          <p:cNvPr id="3" name="2z">
            <a:hlinkClick r:id="" action="ppaction://media"/>
            <a:extLst>
              <a:ext uri="{FF2B5EF4-FFF2-40B4-BE49-F238E27FC236}">
                <a16:creationId xmlns:a16="http://schemas.microsoft.com/office/drawing/2014/main" id="{3E383A30-6410-9066-1420-005431EDFDC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5463" y="1101725"/>
            <a:ext cx="6507162" cy="3124200"/>
          </a:xfrm>
          <a:prstGeom prst="rect">
            <a:avLst/>
          </a:prstGeom>
        </p:spPr>
      </p:pic>
    </p:spTree>
    <p:extLst>
      <p:ext uri="{BB962C8B-B14F-4D97-AF65-F5344CB8AC3E}">
        <p14:creationId xmlns:p14="http://schemas.microsoft.com/office/powerpoint/2010/main" val="1377989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121"/>
        <p:cNvGrpSpPr/>
        <p:nvPr/>
      </p:nvGrpSpPr>
      <p:grpSpPr>
        <a:xfrm>
          <a:off x="0" y="0"/>
          <a:ext cx="0" cy="0"/>
          <a:chOff x="0" y="0"/>
          <a:chExt cx="0" cy="0"/>
        </a:xfrm>
      </p:grpSpPr>
      <p:pic>
        <p:nvPicPr>
          <p:cNvPr id="2" name="vlc-record-2023-06-01-10h50m58s-y2mate.com - Compare A with Dijkstra algorithm_480p.mp4- - Trim">
            <a:hlinkClick r:id="" action="ppaction://media"/>
            <a:extLst>
              <a:ext uri="{FF2B5EF4-FFF2-40B4-BE49-F238E27FC236}">
                <a16:creationId xmlns:a16="http://schemas.microsoft.com/office/drawing/2014/main" id="{ABEE6FE0-B732-C34F-6B3A-2F5657906A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4238" y="1124584"/>
            <a:ext cx="6831198" cy="32797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sp>
        <p:nvSpPr>
          <p:cNvPr id="2073" name="Google Shape;2073;p49"/>
          <p:cNvSpPr txBox="1"/>
          <p:nvPr/>
        </p:nvSpPr>
        <p:spPr>
          <a:xfrm>
            <a:off x="4026793" y="2060058"/>
            <a:ext cx="824700" cy="416400"/>
          </a:xfrm>
          <a:prstGeom prst="rect">
            <a:avLst/>
          </a:prstGeom>
          <a:solidFill>
            <a:srgbClr val="838282">
              <a:alpha val="24650"/>
            </a:srgb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000" b="1">
              <a:solidFill>
                <a:schemeClr val="dk1"/>
              </a:solidFill>
              <a:latin typeface="Jost"/>
              <a:ea typeface="Jost"/>
              <a:cs typeface="Jost"/>
              <a:sym typeface="Jost"/>
            </a:endParaRPr>
          </a:p>
        </p:txBody>
      </p:sp>
      <p:sp>
        <p:nvSpPr>
          <p:cNvPr id="2074" name="Google Shape;2074;p49"/>
          <p:cNvSpPr txBox="1"/>
          <p:nvPr/>
        </p:nvSpPr>
        <p:spPr>
          <a:xfrm>
            <a:off x="899965" y="2046990"/>
            <a:ext cx="824700" cy="416400"/>
          </a:xfrm>
          <a:prstGeom prst="rect">
            <a:avLst/>
          </a:prstGeom>
          <a:solidFill>
            <a:srgbClr val="838282">
              <a:alpha val="24650"/>
            </a:srgb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000" b="1">
              <a:solidFill>
                <a:schemeClr val="dk1"/>
              </a:solidFill>
              <a:latin typeface="Jost"/>
              <a:ea typeface="Jost"/>
              <a:cs typeface="Jost"/>
              <a:sym typeface="Jost"/>
            </a:endParaRPr>
          </a:p>
        </p:txBody>
      </p:sp>
      <p:sp>
        <p:nvSpPr>
          <p:cNvPr id="2075" name="Google Shape;2075;p49"/>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Ưu nhược điểm của A*</a:t>
            </a:r>
            <a:endParaRPr dirty="0"/>
          </a:p>
        </p:txBody>
      </p:sp>
      <p:sp>
        <p:nvSpPr>
          <p:cNvPr id="2076" name="Google Shape;2076;p49"/>
          <p:cNvSpPr txBox="1">
            <a:spLocks noGrp="1"/>
          </p:cNvSpPr>
          <p:nvPr>
            <p:ph type="subTitle" idx="1"/>
          </p:nvPr>
        </p:nvSpPr>
        <p:spPr>
          <a:xfrm>
            <a:off x="3931525" y="2880817"/>
            <a:ext cx="2908800" cy="830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vi-VN"/>
              <a:t>Độ phức tạp gần như phụ thuộc vào độ chính xác của hàm ước lượng khoảng cách h(x).</a:t>
            </a:r>
          </a:p>
          <a:p>
            <a:pPr marL="285750" lvl="0" indent="-285750" algn="l" rtl="0">
              <a:spcBef>
                <a:spcPts val="0"/>
              </a:spcBef>
              <a:spcAft>
                <a:spcPts val="0"/>
              </a:spcAft>
              <a:buFont typeface="Arial" panose="020B0604020202020204" pitchFamily="34" charset="0"/>
              <a:buChar char="•"/>
            </a:pPr>
            <a:r>
              <a:rPr lang="vi-VN"/>
              <a:t>Lưu trữ toàn bộ cây tìm kiếm</a:t>
            </a:r>
            <a:endParaRPr lang="en-US"/>
          </a:p>
        </p:txBody>
      </p:sp>
      <p:sp>
        <p:nvSpPr>
          <p:cNvPr id="2077" name="Google Shape;2077;p49"/>
          <p:cNvSpPr txBox="1">
            <a:spLocks noGrp="1"/>
          </p:cNvSpPr>
          <p:nvPr>
            <p:ph type="subTitle" idx="2"/>
          </p:nvPr>
        </p:nvSpPr>
        <p:spPr>
          <a:xfrm>
            <a:off x="3878351" y="2785347"/>
            <a:ext cx="2908800" cy="473100"/>
          </a:xfrm>
          <a:prstGeom prst="rect">
            <a:avLst/>
          </a:prstGeom>
        </p:spPr>
        <p:txBody>
          <a:bodyPr spcFirstLastPara="1" wrap="square" lIns="91425" tIns="91425" rIns="91425" bIns="91425" anchor="b" anchorCtr="0">
            <a:noAutofit/>
          </a:bodyPr>
          <a:lstStyle/>
          <a:p>
            <a:pPr marL="0" indent="0"/>
            <a:r>
              <a:rPr lang="en-US" sz="1800" kern="100" err="1">
                <a:effectLst/>
                <a:latin typeface="Arial" panose="020B0604020202020204" pitchFamily="34" charset="0"/>
                <a:ea typeface="Calibri" panose="020F0502020204030204" pitchFamily="34" charset="0"/>
              </a:rPr>
              <a:t>Nhược</a:t>
            </a:r>
            <a:r>
              <a:rPr lang="en-US" sz="1800" kern="100">
                <a:effectLst/>
                <a:latin typeface="Arial" panose="020B0604020202020204" pitchFamily="34" charset="0"/>
                <a:ea typeface="Calibri" panose="020F0502020204030204" pitchFamily="34" charset="0"/>
              </a:rPr>
              <a:t> </a:t>
            </a:r>
            <a:r>
              <a:rPr lang="en-US" sz="1800" kern="100" err="1">
                <a:effectLst/>
                <a:latin typeface="Arial" panose="020B0604020202020204" pitchFamily="34" charset="0"/>
                <a:ea typeface="Calibri" panose="020F0502020204030204" pitchFamily="34" charset="0"/>
              </a:rPr>
              <a:t>điểm</a:t>
            </a:r>
            <a:r>
              <a:rPr lang="en-US" sz="1800" kern="100">
                <a:effectLst/>
                <a:latin typeface="Arial" panose="020B0604020202020204" pitchFamily="34" charset="0"/>
                <a:ea typeface="Calibri" panose="020F0502020204030204" pitchFamily="34" charset="0"/>
              </a:rPr>
              <a:t>:</a:t>
            </a:r>
          </a:p>
          <a:p>
            <a:pPr marL="0" lvl="0" indent="0" algn="l" rtl="0">
              <a:spcBef>
                <a:spcPts val="0"/>
              </a:spcBef>
              <a:spcAft>
                <a:spcPts val="0"/>
              </a:spcAft>
              <a:buNone/>
            </a:pPr>
            <a:endParaRPr lang="en-US"/>
          </a:p>
        </p:txBody>
      </p:sp>
      <p:sp>
        <p:nvSpPr>
          <p:cNvPr id="2078" name="Google Shape;2078;p49"/>
          <p:cNvSpPr txBox="1">
            <a:spLocks noGrp="1"/>
          </p:cNvSpPr>
          <p:nvPr>
            <p:ph type="subTitle" idx="3"/>
          </p:nvPr>
        </p:nvSpPr>
        <p:spPr>
          <a:xfrm>
            <a:off x="719675" y="2880817"/>
            <a:ext cx="2908800" cy="83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a:t>
            </a:r>
            <a:r>
              <a:rPr lang="en-US"/>
              <a:t> </a:t>
            </a:r>
            <a:r>
              <a:rPr lang="vi-VN"/>
              <a:t>Luôn tìm được lời giải nếu bài toán có lời giải.</a:t>
            </a:r>
          </a:p>
          <a:p>
            <a:pPr marL="0" lvl="0" indent="0" algn="l" rtl="0">
              <a:spcBef>
                <a:spcPts val="0"/>
              </a:spcBef>
              <a:spcAft>
                <a:spcPts val="0"/>
              </a:spcAft>
              <a:buNone/>
            </a:pPr>
            <a:r>
              <a:rPr lang="vi-VN"/>
              <a:t>•</a:t>
            </a:r>
            <a:r>
              <a:rPr lang="en-US"/>
              <a:t> </a:t>
            </a:r>
            <a:r>
              <a:rPr lang="vi-VN"/>
              <a:t>Là một thuật toán linh động, tùy bài toán mà chúng ta sẽ sử dụng hàm </a:t>
            </a:r>
            <a:endParaRPr lang="en-US"/>
          </a:p>
        </p:txBody>
      </p:sp>
      <p:sp>
        <p:nvSpPr>
          <p:cNvPr id="2079" name="Google Shape;2079;p49"/>
          <p:cNvSpPr txBox="1">
            <a:spLocks noGrp="1"/>
          </p:cNvSpPr>
          <p:nvPr>
            <p:ph type="subTitle" idx="4"/>
          </p:nvPr>
        </p:nvSpPr>
        <p:spPr>
          <a:xfrm>
            <a:off x="745824" y="2548797"/>
            <a:ext cx="2908800" cy="47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Ưu điểm </a:t>
            </a:r>
            <a:endParaRPr/>
          </a:p>
        </p:txBody>
      </p:sp>
      <p:grpSp>
        <p:nvGrpSpPr>
          <p:cNvPr id="2085" name="Google Shape;2085;p49"/>
          <p:cNvGrpSpPr/>
          <p:nvPr/>
        </p:nvGrpSpPr>
        <p:grpSpPr>
          <a:xfrm rot="9737717" flipH="1">
            <a:off x="2004533" y="4186141"/>
            <a:ext cx="2176917" cy="1027961"/>
            <a:chOff x="1939332" y="1354025"/>
            <a:chExt cx="2177001" cy="1028000"/>
          </a:xfrm>
        </p:grpSpPr>
        <p:grpSp>
          <p:nvGrpSpPr>
            <p:cNvPr id="2086" name="Google Shape;2086;p49"/>
            <p:cNvGrpSpPr/>
            <p:nvPr/>
          </p:nvGrpSpPr>
          <p:grpSpPr>
            <a:xfrm rot="6914629">
              <a:off x="3688397" y="1821331"/>
              <a:ext cx="251453" cy="549674"/>
              <a:chOff x="-835750" y="499300"/>
              <a:chExt cx="586638" cy="1282385"/>
            </a:xfrm>
          </p:grpSpPr>
          <p:sp>
            <p:nvSpPr>
              <p:cNvPr id="2087" name="Google Shape;2087;p49"/>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9"/>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9"/>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9"/>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9"/>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9"/>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3" name="Google Shape;2093;p49"/>
            <p:cNvGrpSpPr/>
            <p:nvPr/>
          </p:nvGrpSpPr>
          <p:grpSpPr>
            <a:xfrm rot="3768073" flipH="1">
              <a:off x="2955372" y="1316730"/>
              <a:ext cx="251428" cy="549563"/>
              <a:chOff x="-835750" y="499300"/>
              <a:chExt cx="586638" cy="1282385"/>
            </a:xfrm>
          </p:grpSpPr>
          <p:sp>
            <p:nvSpPr>
              <p:cNvPr id="2094" name="Google Shape;2094;p49"/>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9"/>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9"/>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9"/>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9"/>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9"/>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0" name="Google Shape;2100;p49"/>
            <p:cNvSpPr/>
            <p:nvPr/>
          </p:nvSpPr>
          <p:spPr>
            <a:xfrm rot="1382509">
              <a:off x="3274972" y="1616522"/>
              <a:ext cx="604404" cy="212479"/>
            </a:xfrm>
            <a:custGeom>
              <a:avLst/>
              <a:gdLst/>
              <a:ahLst/>
              <a:cxnLst/>
              <a:rect l="l" t="t" r="r" b="b"/>
              <a:pathLst>
                <a:path w="28788" h="8153" extrusionOk="0">
                  <a:moveTo>
                    <a:pt x="0" y="4671"/>
                  </a:moveTo>
                  <a:cubicBezTo>
                    <a:pt x="4326" y="-3973"/>
                    <a:pt x="22599" y="728"/>
                    <a:pt x="28788" y="8153"/>
                  </a:cubicBezTo>
                </a:path>
              </a:pathLst>
            </a:custGeom>
            <a:noFill/>
            <a:ln w="9525" cap="flat" cmpd="sng">
              <a:solidFill>
                <a:srgbClr val="474747"/>
              </a:solidFill>
              <a:prstDash val="dot"/>
              <a:round/>
              <a:headEnd type="none" w="med" len="med"/>
              <a:tailEnd type="none" w="med" len="med"/>
            </a:ln>
          </p:spPr>
        </p:sp>
        <p:grpSp>
          <p:nvGrpSpPr>
            <p:cNvPr id="2101" name="Google Shape;2101;p49"/>
            <p:cNvGrpSpPr/>
            <p:nvPr/>
          </p:nvGrpSpPr>
          <p:grpSpPr>
            <a:xfrm rot="4080156" flipH="1">
              <a:off x="2690751" y="1847539"/>
              <a:ext cx="200629" cy="438453"/>
              <a:chOff x="-835750" y="499300"/>
              <a:chExt cx="586638" cy="1282385"/>
            </a:xfrm>
          </p:grpSpPr>
          <p:sp>
            <p:nvSpPr>
              <p:cNvPr id="2102" name="Google Shape;2102;p49"/>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9"/>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9"/>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9"/>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9"/>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9"/>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49"/>
            <p:cNvGrpSpPr/>
            <p:nvPr/>
          </p:nvGrpSpPr>
          <p:grpSpPr>
            <a:xfrm rot="1528276">
              <a:off x="2023836" y="1781608"/>
              <a:ext cx="200658" cy="438465"/>
              <a:chOff x="-835750" y="499300"/>
              <a:chExt cx="586638" cy="1282385"/>
            </a:xfrm>
          </p:grpSpPr>
          <p:sp>
            <p:nvSpPr>
              <p:cNvPr id="2109" name="Google Shape;2109;p49"/>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9"/>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9"/>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9"/>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9"/>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9"/>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5" name="Google Shape;2115;p49"/>
            <p:cNvSpPr/>
            <p:nvPr/>
          </p:nvSpPr>
          <p:spPr>
            <a:xfrm rot="-10079044" flipH="1">
              <a:off x="2212726" y="2164160"/>
              <a:ext cx="482258" cy="169520"/>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sp>
          <p:nvSpPr>
            <p:cNvPr id="2116" name="Google Shape;2116;p49"/>
            <p:cNvSpPr/>
            <p:nvPr/>
          </p:nvSpPr>
          <p:spPr>
            <a:xfrm rot="-3385142" flipH="1">
              <a:off x="2413349" y="1637991"/>
              <a:ext cx="482216" cy="169548"/>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sp>
        <p:nvSpPr>
          <p:cNvPr id="2117" name="Google Shape;2117;p49"/>
          <p:cNvSpPr/>
          <p:nvPr/>
        </p:nvSpPr>
        <p:spPr>
          <a:xfrm>
            <a:off x="6204776" y="163754"/>
            <a:ext cx="1216675" cy="173316"/>
          </a:xfrm>
          <a:prstGeom prst="rect">
            <a:avLst/>
          </a:prstGeom>
        </p:spPr>
        <p:txBody>
          <a:bodyPr>
            <a:prstTxWarp prst="textPlain">
              <a:avLst/>
            </a:prstTxWarp>
          </a:bodyPr>
          <a:lstStyle/>
          <a:p>
            <a:pPr lvl="0" algn="ctr"/>
            <a:r>
              <a:rPr b="1" i="0">
                <a:ln w="9525" cap="flat" cmpd="sng">
                  <a:solidFill>
                    <a:schemeClr val="lt1"/>
                  </a:solidFill>
                  <a:prstDash val="solid"/>
                  <a:round/>
                  <a:headEnd type="none" w="sm" len="sm"/>
                  <a:tailEnd type="none" w="sm" len="sm"/>
                </a:ln>
                <a:noFill/>
                <a:latin typeface="Jost"/>
              </a:rPr>
              <a:t>MANUALLY</a:t>
            </a:r>
          </a:p>
        </p:txBody>
      </p:sp>
      <p:grpSp>
        <p:nvGrpSpPr>
          <p:cNvPr id="2118" name="Google Shape;2118;p49"/>
          <p:cNvGrpSpPr/>
          <p:nvPr/>
        </p:nvGrpSpPr>
        <p:grpSpPr>
          <a:xfrm flipH="1">
            <a:off x="2149817" y="1540558"/>
            <a:ext cx="1292916" cy="647317"/>
            <a:chOff x="5969457" y="1336727"/>
            <a:chExt cx="1355400" cy="678600"/>
          </a:xfrm>
        </p:grpSpPr>
        <p:sp>
          <p:nvSpPr>
            <p:cNvPr id="2119" name="Google Shape;2119;p49"/>
            <p:cNvSpPr/>
            <p:nvPr/>
          </p:nvSpPr>
          <p:spPr>
            <a:xfrm rot="864591">
              <a:off x="5994371" y="1493430"/>
              <a:ext cx="1305573" cy="365194"/>
            </a:xfrm>
            <a:prstGeom prst="ellipse">
              <a:avLst/>
            </a:prstGeom>
            <a:solidFill>
              <a:schemeClr val="dk2"/>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800">
                <a:solidFill>
                  <a:schemeClr val="lt1"/>
                </a:solidFill>
                <a:latin typeface="Jost"/>
                <a:ea typeface="Jost"/>
                <a:cs typeface="Jost"/>
                <a:sym typeface="Jost"/>
              </a:endParaRPr>
            </a:p>
          </p:txBody>
        </p:sp>
        <p:sp>
          <p:nvSpPr>
            <p:cNvPr id="2120" name="Google Shape;2120;p49"/>
            <p:cNvSpPr/>
            <p:nvPr/>
          </p:nvSpPr>
          <p:spPr>
            <a:xfrm>
              <a:off x="6085675" y="1613875"/>
              <a:ext cx="106800" cy="106800"/>
            </a:xfrm>
            <a:prstGeom prst="ellipse">
              <a:avLst/>
            </a:prstGeom>
            <a:solidFill>
              <a:schemeClr val="lt1"/>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9"/>
            <p:cNvSpPr/>
            <p:nvPr/>
          </p:nvSpPr>
          <p:spPr>
            <a:xfrm>
              <a:off x="7083100" y="1626725"/>
              <a:ext cx="98700" cy="98700"/>
            </a:xfrm>
            <a:prstGeom prst="ellipse">
              <a:avLst/>
            </a:prstGeom>
            <a:solidFill>
              <a:schemeClr val="lt1"/>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2" name="Google Shape;2122;p49"/>
          <p:cNvSpPr txBox="1"/>
          <p:nvPr/>
        </p:nvSpPr>
        <p:spPr>
          <a:xfrm rot="-5400639">
            <a:off x="-1383148" y="3403755"/>
            <a:ext cx="3227100" cy="476100"/>
          </a:xfrm>
          <a:prstGeom prst="rect">
            <a:avLst/>
          </a:prstGeom>
          <a:noFill/>
          <a:ln>
            <a:noFill/>
          </a:ln>
        </p:spPr>
        <p:txBody>
          <a:bodyPr spcFirstLastPara="1" wrap="square" lIns="91425" tIns="91425" rIns="80900" bIns="91425" anchor="t" anchorCtr="0">
            <a:noAutofit/>
          </a:bodyPr>
          <a:lstStyle/>
          <a:p>
            <a:pPr marL="0" marR="0" lvl="0" indent="0" algn="l" rtl="0">
              <a:lnSpc>
                <a:spcPct val="100000"/>
              </a:lnSpc>
              <a:spcBef>
                <a:spcPts val="0"/>
              </a:spcBef>
              <a:spcAft>
                <a:spcPts val="0"/>
              </a:spcAft>
              <a:buNone/>
            </a:pPr>
            <a:r>
              <a:rPr lang="en" sz="1600" b="1">
                <a:solidFill>
                  <a:schemeClr val="lt1"/>
                </a:solidFill>
                <a:latin typeface="Jost"/>
                <a:ea typeface="Jost"/>
                <a:cs typeface="Jost"/>
                <a:sym typeface="Jost"/>
              </a:rPr>
              <a:t>AUTOMATICALLY</a:t>
            </a:r>
            <a:endParaRPr sz="1600" b="1">
              <a:solidFill>
                <a:schemeClr val="lt1"/>
              </a:solidFill>
              <a:latin typeface="Jost"/>
              <a:ea typeface="Jost"/>
              <a:cs typeface="Jost"/>
              <a:sym typeface="Jost"/>
            </a:endParaRPr>
          </a:p>
        </p:txBody>
      </p:sp>
      <p:grpSp>
        <p:nvGrpSpPr>
          <p:cNvPr id="2123" name="Google Shape;2123;p49"/>
          <p:cNvGrpSpPr/>
          <p:nvPr/>
        </p:nvGrpSpPr>
        <p:grpSpPr>
          <a:xfrm rot="-972779">
            <a:off x="6255202" y="1416227"/>
            <a:ext cx="680732" cy="669397"/>
            <a:chOff x="5897325" y="701500"/>
            <a:chExt cx="680753" cy="669419"/>
          </a:xfrm>
        </p:grpSpPr>
        <p:sp>
          <p:nvSpPr>
            <p:cNvPr id="2124" name="Google Shape;2124;p49"/>
            <p:cNvSpPr/>
            <p:nvPr/>
          </p:nvSpPr>
          <p:spPr>
            <a:xfrm>
              <a:off x="6054546" y="801872"/>
              <a:ext cx="421325" cy="466838"/>
            </a:xfrm>
            <a:custGeom>
              <a:avLst/>
              <a:gdLst/>
              <a:ahLst/>
              <a:cxnLst/>
              <a:rect l="l" t="t" r="r" b="b"/>
              <a:pathLst>
                <a:path w="8026" h="8893" extrusionOk="0">
                  <a:moveTo>
                    <a:pt x="7133" y="1"/>
                  </a:moveTo>
                  <a:lnTo>
                    <a:pt x="1" y="1748"/>
                  </a:lnTo>
                  <a:lnTo>
                    <a:pt x="894" y="8892"/>
                  </a:lnTo>
                  <a:lnTo>
                    <a:pt x="8026" y="7144"/>
                  </a:lnTo>
                  <a:lnTo>
                    <a:pt x="7133"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9"/>
            <p:cNvSpPr/>
            <p:nvPr/>
          </p:nvSpPr>
          <p:spPr>
            <a:xfrm>
              <a:off x="6105571" y="852897"/>
              <a:ext cx="421325" cy="466838"/>
            </a:xfrm>
            <a:custGeom>
              <a:avLst/>
              <a:gdLst/>
              <a:ahLst/>
              <a:cxnLst/>
              <a:rect l="l" t="t" r="r" b="b"/>
              <a:pathLst>
                <a:path w="8026" h="8893" extrusionOk="0">
                  <a:moveTo>
                    <a:pt x="7133" y="1"/>
                  </a:moveTo>
                  <a:lnTo>
                    <a:pt x="1" y="1751"/>
                  </a:lnTo>
                  <a:lnTo>
                    <a:pt x="894" y="8892"/>
                  </a:lnTo>
                  <a:lnTo>
                    <a:pt x="8026" y="7144"/>
                  </a:lnTo>
                  <a:lnTo>
                    <a:pt x="7133"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9"/>
            <p:cNvSpPr/>
            <p:nvPr/>
          </p:nvSpPr>
          <p:spPr>
            <a:xfrm>
              <a:off x="6156596" y="903923"/>
              <a:ext cx="421482" cy="466996"/>
            </a:xfrm>
            <a:custGeom>
              <a:avLst/>
              <a:gdLst/>
              <a:ahLst/>
              <a:cxnLst/>
              <a:rect l="l" t="t" r="r" b="b"/>
              <a:pathLst>
                <a:path w="8029" h="8896" fill="none" extrusionOk="0">
                  <a:moveTo>
                    <a:pt x="7133" y="1"/>
                  </a:moveTo>
                  <a:lnTo>
                    <a:pt x="8029" y="7144"/>
                  </a:lnTo>
                  <a:lnTo>
                    <a:pt x="896" y="8895"/>
                  </a:lnTo>
                  <a:lnTo>
                    <a:pt x="1" y="175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9"/>
            <p:cNvSpPr/>
            <p:nvPr/>
          </p:nvSpPr>
          <p:spPr>
            <a:xfrm>
              <a:off x="5897325" y="793262"/>
              <a:ext cx="204153" cy="475447"/>
            </a:xfrm>
            <a:custGeom>
              <a:avLst/>
              <a:gdLst/>
              <a:ahLst/>
              <a:cxnLst/>
              <a:rect l="l" t="t" r="r" b="b"/>
              <a:pathLst>
                <a:path w="3889" h="9057" extrusionOk="0">
                  <a:moveTo>
                    <a:pt x="2996" y="1912"/>
                  </a:moveTo>
                  <a:lnTo>
                    <a:pt x="3889" y="9056"/>
                  </a:lnTo>
                  <a:lnTo>
                    <a:pt x="893" y="7144"/>
                  </a:lnTo>
                  <a:lnTo>
                    <a:pt x="0"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9"/>
            <p:cNvSpPr/>
            <p:nvPr/>
          </p:nvSpPr>
          <p:spPr>
            <a:xfrm>
              <a:off x="5897325" y="701500"/>
              <a:ext cx="531669" cy="192184"/>
            </a:xfrm>
            <a:custGeom>
              <a:avLst/>
              <a:gdLst/>
              <a:ahLst/>
              <a:cxnLst/>
              <a:rect l="l" t="t" r="r" b="b"/>
              <a:pathLst>
                <a:path w="10128" h="3661" extrusionOk="0">
                  <a:moveTo>
                    <a:pt x="7132" y="1"/>
                  </a:moveTo>
                  <a:lnTo>
                    <a:pt x="0" y="1749"/>
                  </a:lnTo>
                  <a:lnTo>
                    <a:pt x="2996" y="3660"/>
                  </a:lnTo>
                  <a:lnTo>
                    <a:pt x="10128" y="1913"/>
                  </a:lnTo>
                  <a:lnTo>
                    <a:pt x="7132"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Hình ảnh 7">
            <a:extLst>
              <a:ext uri="{FF2B5EF4-FFF2-40B4-BE49-F238E27FC236}">
                <a16:creationId xmlns:a16="http://schemas.microsoft.com/office/drawing/2014/main" id="{CC0239A7-9212-0218-9F4C-BB28621F04E7}"/>
              </a:ext>
            </a:extLst>
          </p:cNvPr>
          <p:cNvPicPr>
            <a:picLocks noChangeAspect="1"/>
          </p:cNvPicPr>
          <p:nvPr/>
        </p:nvPicPr>
        <p:blipFill>
          <a:blip r:embed="rId3"/>
          <a:stretch>
            <a:fillRect/>
          </a:stretch>
        </p:blipFill>
        <p:spPr>
          <a:xfrm>
            <a:off x="1195833" y="2096680"/>
            <a:ext cx="256054" cy="317019"/>
          </a:xfrm>
          <a:prstGeom prst="rect">
            <a:avLst/>
          </a:prstGeom>
        </p:spPr>
      </p:pic>
      <p:pic>
        <p:nvPicPr>
          <p:cNvPr id="9" name="Hình ảnh 8">
            <a:extLst>
              <a:ext uri="{FF2B5EF4-FFF2-40B4-BE49-F238E27FC236}">
                <a16:creationId xmlns:a16="http://schemas.microsoft.com/office/drawing/2014/main" id="{A09CD403-0787-3FEE-992A-9300EEFF2E1F}"/>
              </a:ext>
            </a:extLst>
          </p:cNvPr>
          <p:cNvPicPr>
            <a:picLocks noChangeAspect="1"/>
          </p:cNvPicPr>
          <p:nvPr/>
        </p:nvPicPr>
        <p:blipFill>
          <a:blip r:embed="rId4"/>
          <a:stretch>
            <a:fillRect/>
          </a:stretch>
        </p:blipFill>
        <p:spPr>
          <a:xfrm>
            <a:off x="4311116" y="2123134"/>
            <a:ext cx="256054" cy="31701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39"/>
          <p:cNvSpPr txBox="1">
            <a:spLocks noGrp="1"/>
          </p:cNvSpPr>
          <p:nvPr>
            <p:ph type="title"/>
          </p:nvPr>
        </p:nvSpPr>
        <p:spPr>
          <a:xfrm>
            <a:off x="719675" y="571500"/>
            <a:ext cx="6261000" cy="4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Ứng</a:t>
            </a:r>
            <a:r>
              <a:rPr lang="en-US" dirty="0"/>
              <a:t> </a:t>
            </a:r>
            <a:r>
              <a:rPr lang="en-US" dirty="0" err="1"/>
              <a:t>dụng</a:t>
            </a:r>
            <a:r>
              <a:rPr lang="en-US" dirty="0"/>
              <a:t> </a:t>
            </a:r>
            <a:endParaRPr dirty="0"/>
          </a:p>
        </p:txBody>
      </p:sp>
      <p:sp>
        <p:nvSpPr>
          <p:cNvPr id="1464" name="Google Shape;1464;p39"/>
          <p:cNvSpPr txBox="1">
            <a:spLocks noGrp="1"/>
          </p:cNvSpPr>
          <p:nvPr>
            <p:ph type="body" idx="1"/>
          </p:nvPr>
        </p:nvSpPr>
        <p:spPr>
          <a:xfrm>
            <a:off x="53297" y="1479241"/>
            <a:ext cx="7019836" cy="2120105"/>
          </a:xfrm>
          <a:prstGeom prst="rect">
            <a:avLst/>
          </a:prstGeom>
        </p:spPr>
        <p:txBody>
          <a:bodyPr spcFirstLastPara="1" wrap="square" lIns="91425" tIns="91425" rIns="91425" bIns="91425" anchor="t" anchorCtr="0">
            <a:noAutofit/>
          </a:bodyPr>
          <a:lstStyle/>
          <a:p>
            <a:pPr marL="342900" marR="0" lvl="0" indent="-342900">
              <a:lnSpc>
                <a:spcPct val="150000"/>
              </a:lnSpc>
              <a:spcBef>
                <a:spcPts val="1200"/>
              </a:spcBef>
              <a:spcAft>
                <a:spcPts val="0"/>
              </a:spcAft>
              <a:buFont typeface="Arial" panose="020B0604020202020204" pitchFamily="34" charset="0"/>
              <a:buChar char="-"/>
            </a:pPr>
            <a:r>
              <a:rPr lang="en-US" sz="1800" kern="100" dirty="0" err="1">
                <a:effectLst/>
                <a:latin typeface="Arial" panose="020B0604020202020204" pitchFamily="34" charset="0"/>
                <a:ea typeface="Calibri" panose="020F0502020204030204" pitchFamily="34" charset="0"/>
              </a:rPr>
              <a:t>Thuật</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toán</a:t>
            </a:r>
            <a:r>
              <a:rPr lang="en-US" sz="1800" kern="100" dirty="0">
                <a:effectLst/>
                <a:latin typeface="Arial" panose="020B0604020202020204" pitchFamily="34" charset="0"/>
                <a:ea typeface="Calibri" panose="020F0502020204030204" pitchFamily="34" charset="0"/>
              </a:rPr>
              <a:t> A* </a:t>
            </a:r>
            <a:r>
              <a:rPr lang="en-US" sz="1800" kern="100" dirty="0" err="1">
                <a:effectLst/>
                <a:latin typeface="Arial" panose="020B0604020202020204" pitchFamily="34" charset="0"/>
                <a:ea typeface="Calibri" panose="020F0502020204030204" pitchFamily="34" charset="0"/>
              </a:rPr>
              <a:t>được</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sử</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dụng</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trong</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một</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số</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giao</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thức</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định</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tuyến</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mạng</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như</a:t>
            </a:r>
            <a:r>
              <a:rPr lang="en-US" sz="1800" kern="100" dirty="0">
                <a:effectLst/>
                <a:latin typeface="Arial" panose="020B0604020202020204" pitchFamily="34" charset="0"/>
                <a:ea typeface="Calibri" panose="020F0502020204030204" pitchFamily="34" charset="0"/>
              </a:rPr>
              <a:t> RIP, OSPF, </a:t>
            </a:r>
            <a:r>
              <a:rPr lang="en-US" sz="1800" kern="100" dirty="0" err="1">
                <a:effectLst/>
                <a:latin typeface="Arial" panose="020B0604020202020204" pitchFamily="34" charset="0"/>
                <a:ea typeface="Calibri" panose="020F0502020204030204" pitchFamily="34" charset="0"/>
              </a:rPr>
              <a:t>và</a:t>
            </a:r>
            <a:r>
              <a:rPr lang="en-US" sz="1800" kern="100" dirty="0">
                <a:effectLst/>
                <a:latin typeface="Arial" panose="020B0604020202020204" pitchFamily="34" charset="0"/>
                <a:ea typeface="Calibri" panose="020F0502020204030204" pitchFamily="34" charset="0"/>
              </a:rPr>
              <a:t> BGP </a:t>
            </a:r>
            <a:r>
              <a:rPr lang="en-US" sz="1800" kern="100" dirty="0" err="1">
                <a:effectLst/>
                <a:latin typeface="Arial" panose="020B0604020202020204" pitchFamily="34" charset="0"/>
                <a:ea typeface="Calibri" panose="020F0502020204030204" pitchFamily="34" charset="0"/>
              </a:rPr>
              <a:t>để</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tính</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toán</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đường</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đi</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tốt</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nhất</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giữa</a:t>
            </a:r>
            <a:r>
              <a:rPr lang="en-US" sz="1800" kern="100" dirty="0">
                <a:effectLst/>
                <a:latin typeface="Arial" panose="020B0604020202020204" pitchFamily="34" charset="0"/>
                <a:ea typeface="Calibri" panose="020F0502020204030204" pitchFamily="34" charset="0"/>
              </a:rPr>
              <a:t> 2 nodes.</a:t>
            </a:r>
          </a:p>
          <a:p>
            <a:pPr marL="342900" marR="0" lvl="0" indent="-342900">
              <a:lnSpc>
                <a:spcPct val="150000"/>
              </a:lnSpc>
              <a:spcBef>
                <a:spcPts val="0"/>
              </a:spcBef>
              <a:spcAft>
                <a:spcPts val="0"/>
              </a:spcAft>
              <a:buFont typeface="Arial" panose="020B0604020202020204" pitchFamily="34" charset="0"/>
              <a:buChar char="-"/>
            </a:pPr>
            <a:r>
              <a:rPr lang="en-US" sz="1800" kern="100" dirty="0" err="1">
                <a:effectLst/>
                <a:latin typeface="Arial" panose="020B0604020202020204" pitchFamily="34" charset="0"/>
                <a:ea typeface="Calibri" panose="020F0502020204030204" pitchFamily="34" charset="0"/>
              </a:rPr>
              <a:t>Ứng</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dụng</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trong</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lập</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trình</a:t>
            </a:r>
            <a:r>
              <a:rPr lang="en-US" sz="1800" kern="100" dirty="0">
                <a:effectLst/>
                <a:latin typeface="Arial" panose="020B0604020202020204" pitchFamily="34" charset="0"/>
                <a:ea typeface="Calibri" panose="020F0502020204030204" pitchFamily="34" charset="0"/>
              </a:rPr>
              <a:t> game </a:t>
            </a:r>
            <a:r>
              <a:rPr lang="en-US" sz="1800" kern="100" dirty="0" err="1">
                <a:effectLst/>
                <a:latin typeface="Arial" panose="020B0604020202020204" pitchFamily="34" charset="0"/>
                <a:ea typeface="Calibri" panose="020F0502020204030204" pitchFamily="34" charset="0"/>
              </a:rPr>
              <a:t>để</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tìm</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đường</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đi</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ngắn</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nhất</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giữa</a:t>
            </a:r>
            <a:r>
              <a:rPr lang="en-US" sz="1800" kern="100" dirty="0">
                <a:effectLst/>
                <a:latin typeface="Arial" panose="020B0604020202020204" pitchFamily="34" charset="0"/>
                <a:ea typeface="Calibri" panose="020F0502020204030204" pitchFamily="34" charset="0"/>
              </a:rPr>
              <a:t> 2 </a:t>
            </a:r>
            <a:r>
              <a:rPr lang="en-US" sz="1800" kern="100" dirty="0" err="1">
                <a:effectLst/>
                <a:latin typeface="Arial" panose="020B0604020202020204" pitchFamily="34" charset="0"/>
                <a:ea typeface="Calibri" panose="020F0502020204030204" pitchFamily="34" charset="0"/>
              </a:rPr>
              <a:t>đối</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tượng</a:t>
            </a:r>
            <a:r>
              <a:rPr lang="en-US" sz="1800" kern="100" dirty="0">
                <a:effectLst/>
                <a:latin typeface="Arial" panose="020B0604020202020204" pitchFamily="34" charset="0"/>
                <a:ea typeface="Calibri" panose="020F0502020204030204" pitchFamily="34" charset="0"/>
              </a:rPr>
              <a:t>.</a:t>
            </a:r>
          </a:p>
          <a:p>
            <a:pPr marL="342900" marR="0" lvl="0" indent="-342900">
              <a:lnSpc>
                <a:spcPct val="150000"/>
              </a:lnSpc>
              <a:spcBef>
                <a:spcPts val="0"/>
              </a:spcBef>
              <a:spcAft>
                <a:spcPts val="1200"/>
              </a:spcAft>
              <a:buFont typeface="Arial" panose="020B0604020202020204" pitchFamily="34" charset="0"/>
              <a:buChar char="-"/>
            </a:pPr>
            <a:r>
              <a:rPr lang="en-US" sz="1800" kern="100" dirty="0" err="1">
                <a:effectLst/>
                <a:latin typeface="Arial" panose="020B0604020202020204" pitchFamily="34" charset="0"/>
                <a:ea typeface="Calibri" panose="020F0502020204030204" pitchFamily="34" charset="0"/>
              </a:rPr>
              <a:t>Ứng</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dụng</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trong</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tự</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động</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hóa</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giúp</a:t>
            </a:r>
            <a:r>
              <a:rPr lang="en-US" sz="1800" kern="100" dirty="0">
                <a:effectLst/>
                <a:latin typeface="Arial" panose="020B0604020202020204" pitchFamily="34" charset="0"/>
                <a:ea typeface="Calibri" panose="020F0502020204030204" pitchFamily="34" charset="0"/>
              </a:rPr>
              <a:t> robot </a:t>
            </a:r>
            <a:r>
              <a:rPr lang="en-US" sz="1800" kern="100" dirty="0" err="1">
                <a:effectLst/>
                <a:latin typeface="Arial" panose="020B0604020202020204" pitchFamily="34" charset="0"/>
                <a:ea typeface="Calibri" panose="020F0502020204030204" pitchFamily="34" charset="0"/>
              </a:rPr>
              <a:t>tìm</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đường</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đi</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tốt</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nhất</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để</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đến</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đích</a:t>
            </a:r>
            <a:r>
              <a:rPr lang="en-US" sz="1800" kern="100" dirty="0">
                <a:effectLst/>
                <a:latin typeface="Arial" panose="020B0604020202020204" pitchFamily="34" charset="0"/>
                <a:ea typeface="Calibri" panose="020F0502020204030204" pitchFamily="34" charset="0"/>
              </a:rPr>
              <a:t>.</a:t>
            </a:r>
          </a:p>
        </p:txBody>
      </p:sp>
      <p:sp>
        <p:nvSpPr>
          <p:cNvPr id="1466" name="Google Shape;1466;p39"/>
          <p:cNvSpPr/>
          <p:nvPr/>
        </p:nvSpPr>
        <p:spPr>
          <a:xfrm>
            <a:off x="6650826" y="163429"/>
            <a:ext cx="809559" cy="174651"/>
          </a:xfrm>
          <a:prstGeom prst="rect">
            <a:avLst/>
          </a:prstGeom>
        </p:spPr>
        <p:txBody>
          <a:bodyPr>
            <a:prstTxWarp prst="textPlain">
              <a:avLst/>
            </a:prstTxWarp>
          </a:bodyPr>
          <a:lstStyle/>
          <a:p>
            <a:pPr lvl="0" algn="ctr"/>
            <a:r>
              <a:rPr b="1" i="0">
                <a:ln w="9525" cap="flat" cmpd="sng">
                  <a:solidFill>
                    <a:schemeClr val="lt1"/>
                  </a:solidFill>
                  <a:prstDash val="solid"/>
                  <a:round/>
                  <a:headEnd type="none" w="sm" len="sm"/>
                  <a:tailEnd type="none" w="sm" len="sm"/>
                </a:ln>
                <a:noFill/>
                <a:latin typeface="Jost"/>
              </a:rPr>
              <a:t>WHOA!</a:t>
            </a:r>
          </a:p>
        </p:txBody>
      </p:sp>
      <p:grpSp>
        <p:nvGrpSpPr>
          <p:cNvPr id="1467" name="Google Shape;1467;p39"/>
          <p:cNvGrpSpPr/>
          <p:nvPr/>
        </p:nvGrpSpPr>
        <p:grpSpPr>
          <a:xfrm rot="5101558" flipH="1">
            <a:off x="5947538" y="3615726"/>
            <a:ext cx="1206501" cy="1708720"/>
            <a:chOff x="57083" y="1565425"/>
            <a:chExt cx="1157175" cy="1639020"/>
          </a:xfrm>
        </p:grpSpPr>
        <p:grpSp>
          <p:nvGrpSpPr>
            <p:cNvPr id="1468" name="Google Shape;1468;p39"/>
            <p:cNvGrpSpPr/>
            <p:nvPr/>
          </p:nvGrpSpPr>
          <p:grpSpPr>
            <a:xfrm rot="6914248">
              <a:off x="830038" y="1613131"/>
              <a:ext cx="241195" cy="527244"/>
              <a:chOff x="-835750" y="499300"/>
              <a:chExt cx="586638" cy="1282385"/>
            </a:xfrm>
          </p:grpSpPr>
          <p:sp>
            <p:nvSpPr>
              <p:cNvPr id="1469" name="Google Shape;1469;p39"/>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9"/>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9"/>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9"/>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9"/>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9"/>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39"/>
            <p:cNvGrpSpPr/>
            <p:nvPr/>
          </p:nvGrpSpPr>
          <p:grpSpPr>
            <a:xfrm rot="7696995" flipH="1">
              <a:off x="200096" y="1662740"/>
              <a:ext cx="241170" cy="527196"/>
              <a:chOff x="-835750" y="499300"/>
              <a:chExt cx="586638" cy="1282385"/>
            </a:xfrm>
          </p:grpSpPr>
          <p:sp>
            <p:nvSpPr>
              <p:cNvPr id="1476" name="Google Shape;1476;p39"/>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9"/>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9"/>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9"/>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9"/>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9"/>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2" name="Google Shape;1482;p39"/>
            <p:cNvSpPr/>
            <p:nvPr/>
          </p:nvSpPr>
          <p:spPr>
            <a:xfrm>
              <a:off x="387925" y="1565425"/>
              <a:ext cx="579718" cy="20382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rgbClr val="474747"/>
              </a:solidFill>
              <a:prstDash val="dot"/>
              <a:round/>
              <a:headEnd type="none" w="med" len="med"/>
              <a:tailEnd type="none" w="med" len="med"/>
            </a:ln>
          </p:spPr>
        </p:sp>
        <p:grpSp>
          <p:nvGrpSpPr>
            <p:cNvPr id="1483" name="Google Shape;1483;p39"/>
            <p:cNvGrpSpPr/>
            <p:nvPr/>
          </p:nvGrpSpPr>
          <p:grpSpPr>
            <a:xfrm rot="931671" flipH="1">
              <a:off x="471562" y="2402320"/>
              <a:ext cx="192399" cy="420584"/>
              <a:chOff x="-835750" y="499300"/>
              <a:chExt cx="586638" cy="1282385"/>
            </a:xfrm>
          </p:grpSpPr>
          <p:sp>
            <p:nvSpPr>
              <p:cNvPr id="1484" name="Google Shape;1484;p39"/>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9"/>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9"/>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9"/>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9"/>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9"/>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39"/>
            <p:cNvGrpSpPr/>
            <p:nvPr/>
          </p:nvGrpSpPr>
          <p:grpSpPr>
            <a:xfrm rot="148872">
              <a:off x="110447" y="2783813"/>
              <a:ext cx="192422" cy="420632"/>
              <a:chOff x="-835750" y="499300"/>
              <a:chExt cx="586638" cy="1282385"/>
            </a:xfrm>
          </p:grpSpPr>
          <p:sp>
            <p:nvSpPr>
              <p:cNvPr id="1491" name="Google Shape;1491;p39"/>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9"/>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9"/>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9"/>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9"/>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9"/>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7" name="Google Shape;1497;p39"/>
            <p:cNvSpPr/>
            <p:nvPr/>
          </p:nvSpPr>
          <p:spPr>
            <a:xfrm rot="7845593" flipH="1">
              <a:off x="320988" y="2805357"/>
              <a:ext cx="462537" cy="16261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sp>
          <p:nvSpPr>
            <p:cNvPr id="1498" name="Google Shape;1498;p39"/>
            <p:cNvSpPr/>
            <p:nvPr/>
          </p:nvSpPr>
          <p:spPr>
            <a:xfrm rot="-6869958" flipH="1">
              <a:off x="28569" y="2261662"/>
              <a:ext cx="462523" cy="162623"/>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grpSp>
        <p:nvGrpSpPr>
          <p:cNvPr id="1499" name="Google Shape;1499;p39"/>
          <p:cNvGrpSpPr/>
          <p:nvPr/>
        </p:nvGrpSpPr>
        <p:grpSpPr>
          <a:xfrm rot="1441798">
            <a:off x="5647416" y="436889"/>
            <a:ext cx="1049692" cy="1049692"/>
            <a:chOff x="5576849" y="926107"/>
            <a:chExt cx="1049729" cy="1049729"/>
          </a:xfrm>
        </p:grpSpPr>
        <p:grpSp>
          <p:nvGrpSpPr>
            <p:cNvPr id="1500" name="Google Shape;1500;p39"/>
            <p:cNvGrpSpPr/>
            <p:nvPr/>
          </p:nvGrpSpPr>
          <p:grpSpPr>
            <a:xfrm>
              <a:off x="5576849" y="926107"/>
              <a:ext cx="1049729" cy="1049729"/>
              <a:chOff x="5945649" y="1099620"/>
              <a:chExt cx="1049729" cy="1049729"/>
            </a:xfrm>
          </p:grpSpPr>
          <p:sp>
            <p:nvSpPr>
              <p:cNvPr id="1501" name="Google Shape;1501;p39"/>
              <p:cNvSpPr/>
              <p:nvPr/>
            </p:nvSpPr>
            <p:spPr>
              <a:xfrm rot="-579312">
                <a:off x="5945649" y="1099620"/>
                <a:ext cx="1049729" cy="1049729"/>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9"/>
              <p:cNvSpPr/>
              <p:nvPr/>
            </p:nvSpPr>
            <p:spPr>
              <a:xfrm>
                <a:off x="6142773" y="1295651"/>
                <a:ext cx="655500" cy="6555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3" name="Google Shape;1503;p39"/>
              <p:cNvGrpSpPr/>
              <p:nvPr/>
            </p:nvGrpSpPr>
            <p:grpSpPr>
              <a:xfrm>
                <a:off x="6250854" y="1412954"/>
                <a:ext cx="425938" cy="420842"/>
                <a:chOff x="5458800" y="132600"/>
                <a:chExt cx="1182833" cy="1168680"/>
              </a:xfrm>
            </p:grpSpPr>
            <p:sp>
              <p:nvSpPr>
                <p:cNvPr id="1504" name="Google Shape;1504;p39"/>
                <p:cNvSpPr/>
                <p:nvPr/>
              </p:nvSpPr>
              <p:spPr>
                <a:xfrm>
                  <a:off x="5468235" y="132600"/>
                  <a:ext cx="1173398" cy="1168680"/>
                </a:xfrm>
                <a:custGeom>
                  <a:avLst/>
                  <a:gdLst/>
                  <a:ahLst/>
                  <a:cxnLst/>
                  <a:rect l="l" t="t" r="r" b="b"/>
                  <a:pathLst>
                    <a:path w="17909" h="17837" extrusionOk="0">
                      <a:moveTo>
                        <a:pt x="8912" y="0"/>
                      </a:moveTo>
                      <a:cubicBezTo>
                        <a:pt x="7280" y="0"/>
                        <a:pt x="5628" y="448"/>
                        <a:pt x="4147" y="1386"/>
                      </a:cubicBezTo>
                      <a:cubicBezTo>
                        <a:pt x="2965" y="2135"/>
                        <a:pt x="2020" y="3118"/>
                        <a:pt x="1330" y="4235"/>
                      </a:cubicBezTo>
                      <a:cubicBezTo>
                        <a:pt x="909" y="4920"/>
                        <a:pt x="585" y="5655"/>
                        <a:pt x="362" y="6420"/>
                      </a:cubicBezTo>
                      <a:cubicBezTo>
                        <a:pt x="226" y="6881"/>
                        <a:pt x="129" y="7353"/>
                        <a:pt x="71" y="7830"/>
                      </a:cubicBezTo>
                      <a:cubicBezTo>
                        <a:pt x="33" y="8149"/>
                        <a:pt x="10" y="8469"/>
                        <a:pt x="7" y="8790"/>
                      </a:cubicBezTo>
                      <a:cubicBezTo>
                        <a:pt x="0" y="9199"/>
                        <a:pt x="20" y="9611"/>
                        <a:pt x="71" y="10020"/>
                      </a:cubicBezTo>
                      <a:cubicBezTo>
                        <a:pt x="198" y="11049"/>
                        <a:pt x="507" y="12068"/>
                        <a:pt x="1009" y="13029"/>
                      </a:cubicBezTo>
                      <a:cubicBezTo>
                        <a:pt x="1125" y="13252"/>
                        <a:pt x="1252" y="13474"/>
                        <a:pt x="1389" y="13690"/>
                      </a:cubicBezTo>
                      <a:cubicBezTo>
                        <a:pt x="1582" y="13996"/>
                        <a:pt x="1792" y="14286"/>
                        <a:pt x="2015" y="14559"/>
                      </a:cubicBezTo>
                      <a:cubicBezTo>
                        <a:pt x="2255" y="14855"/>
                        <a:pt x="2511" y="15129"/>
                        <a:pt x="2781" y="15386"/>
                      </a:cubicBezTo>
                      <a:cubicBezTo>
                        <a:pt x="3109" y="15698"/>
                        <a:pt x="3460" y="15983"/>
                        <a:pt x="3827" y="16239"/>
                      </a:cubicBezTo>
                      <a:cubicBezTo>
                        <a:pt x="5330" y="17284"/>
                        <a:pt x="7118" y="17836"/>
                        <a:pt x="8930" y="17836"/>
                      </a:cubicBezTo>
                      <a:cubicBezTo>
                        <a:pt x="10562" y="17836"/>
                        <a:pt x="12213" y="17388"/>
                        <a:pt x="13694" y="16450"/>
                      </a:cubicBezTo>
                      <a:cubicBezTo>
                        <a:pt x="13864" y="16341"/>
                        <a:pt x="14029" y="16229"/>
                        <a:pt x="14189" y="16113"/>
                      </a:cubicBezTo>
                      <a:cubicBezTo>
                        <a:pt x="14779" y="15682"/>
                        <a:pt x="15302" y="15190"/>
                        <a:pt x="15753" y="14650"/>
                      </a:cubicBezTo>
                      <a:cubicBezTo>
                        <a:pt x="16293" y="14007"/>
                        <a:pt x="16734" y="13297"/>
                        <a:pt x="17068" y="12544"/>
                      </a:cubicBezTo>
                      <a:cubicBezTo>
                        <a:pt x="17260" y="12113"/>
                        <a:pt x="17416" y="11669"/>
                        <a:pt x="17537" y="11214"/>
                      </a:cubicBezTo>
                      <a:cubicBezTo>
                        <a:pt x="17823" y="10142"/>
                        <a:pt x="17909" y="9021"/>
                        <a:pt x="17783" y="7908"/>
                      </a:cubicBezTo>
                      <a:cubicBezTo>
                        <a:pt x="17635" y="6610"/>
                        <a:pt x="17198" y="5323"/>
                        <a:pt x="16452" y="4145"/>
                      </a:cubicBezTo>
                      <a:cubicBezTo>
                        <a:pt x="16193" y="3734"/>
                        <a:pt x="15905" y="3353"/>
                        <a:pt x="15591" y="3001"/>
                      </a:cubicBezTo>
                      <a:cubicBezTo>
                        <a:pt x="15283" y="2649"/>
                        <a:pt x="14949" y="2329"/>
                        <a:pt x="14594" y="2036"/>
                      </a:cubicBezTo>
                      <a:cubicBezTo>
                        <a:pt x="14424" y="1898"/>
                        <a:pt x="14250" y="1764"/>
                        <a:pt x="14072" y="1637"/>
                      </a:cubicBezTo>
                      <a:cubicBezTo>
                        <a:pt x="13908" y="1523"/>
                        <a:pt x="13740" y="1412"/>
                        <a:pt x="13570" y="1308"/>
                      </a:cubicBezTo>
                      <a:cubicBezTo>
                        <a:pt x="12165" y="450"/>
                        <a:pt x="10548" y="0"/>
                        <a:pt x="891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9"/>
                <p:cNvSpPr/>
                <p:nvPr/>
              </p:nvSpPr>
              <p:spPr>
                <a:xfrm>
                  <a:off x="5600260" y="867354"/>
                  <a:ext cx="1017067" cy="273415"/>
                </a:xfrm>
                <a:custGeom>
                  <a:avLst/>
                  <a:gdLst/>
                  <a:ahLst/>
                  <a:cxnLst/>
                  <a:rect l="l" t="t" r="r" b="b"/>
                  <a:pathLst>
                    <a:path w="15523" h="4173" extrusionOk="0">
                      <a:moveTo>
                        <a:pt x="15522" y="0"/>
                      </a:moveTo>
                      <a:cubicBezTo>
                        <a:pt x="14830" y="230"/>
                        <a:pt x="14117" y="405"/>
                        <a:pt x="13410" y="578"/>
                      </a:cubicBezTo>
                      <a:cubicBezTo>
                        <a:pt x="8977" y="1667"/>
                        <a:pt x="4527" y="2757"/>
                        <a:pt x="0" y="3345"/>
                      </a:cubicBezTo>
                      <a:cubicBezTo>
                        <a:pt x="240" y="3641"/>
                        <a:pt x="496" y="3915"/>
                        <a:pt x="766" y="4172"/>
                      </a:cubicBezTo>
                      <a:cubicBezTo>
                        <a:pt x="2073" y="4070"/>
                        <a:pt x="3419" y="4111"/>
                        <a:pt x="4724" y="4007"/>
                      </a:cubicBezTo>
                      <a:cubicBezTo>
                        <a:pt x="6977" y="3830"/>
                        <a:pt x="9167" y="3204"/>
                        <a:pt x="11339" y="2583"/>
                      </a:cubicBezTo>
                      <a:cubicBezTo>
                        <a:pt x="12595" y="2223"/>
                        <a:pt x="13859" y="1862"/>
                        <a:pt x="15053" y="1330"/>
                      </a:cubicBezTo>
                      <a:cubicBezTo>
                        <a:pt x="15245" y="899"/>
                        <a:pt x="15403" y="455"/>
                        <a:pt x="1552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9"/>
                <p:cNvSpPr/>
                <p:nvPr/>
              </p:nvSpPr>
              <p:spPr>
                <a:xfrm>
                  <a:off x="5491888" y="218236"/>
                  <a:ext cx="932677" cy="335004"/>
                </a:xfrm>
                <a:custGeom>
                  <a:avLst/>
                  <a:gdLst/>
                  <a:ahLst/>
                  <a:cxnLst/>
                  <a:rect l="l" t="t" r="r" b="b"/>
                  <a:pathLst>
                    <a:path w="14235" h="5113" extrusionOk="0">
                      <a:moveTo>
                        <a:pt x="13209" y="1"/>
                      </a:moveTo>
                      <a:cubicBezTo>
                        <a:pt x="12064" y="445"/>
                        <a:pt x="10840" y="675"/>
                        <a:pt x="9633" y="914"/>
                      </a:cubicBezTo>
                      <a:cubicBezTo>
                        <a:pt x="6725" y="1492"/>
                        <a:pt x="3834" y="2165"/>
                        <a:pt x="969" y="2928"/>
                      </a:cubicBezTo>
                      <a:cubicBezTo>
                        <a:pt x="548" y="3613"/>
                        <a:pt x="222" y="4348"/>
                        <a:pt x="1" y="5113"/>
                      </a:cubicBezTo>
                      <a:cubicBezTo>
                        <a:pt x="766" y="4865"/>
                        <a:pt x="1512" y="4531"/>
                        <a:pt x="2259" y="4236"/>
                      </a:cubicBezTo>
                      <a:cubicBezTo>
                        <a:pt x="5744" y="2863"/>
                        <a:pt x="9480" y="2257"/>
                        <a:pt x="13055" y="1139"/>
                      </a:cubicBezTo>
                      <a:cubicBezTo>
                        <a:pt x="13450" y="1017"/>
                        <a:pt x="13846" y="885"/>
                        <a:pt x="14235" y="729"/>
                      </a:cubicBezTo>
                      <a:cubicBezTo>
                        <a:pt x="13908" y="462"/>
                        <a:pt x="13566" y="217"/>
                        <a:pt x="13209"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9"/>
                <p:cNvSpPr/>
                <p:nvPr/>
              </p:nvSpPr>
              <p:spPr>
                <a:xfrm>
                  <a:off x="5458800" y="329163"/>
                  <a:ext cx="1174512" cy="657166"/>
                </a:xfrm>
                <a:custGeom>
                  <a:avLst/>
                  <a:gdLst/>
                  <a:ahLst/>
                  <a:cxnLst/>
                  <a:rect l="l" t="t" r="r" b="b"/>
                  <a:pathLst>
                    <a:path w="17926" h="10030" extrusionOk="0">
                      <a:moveTo>
                        <a:pt x="15735" y="1"/>
                      </a:moveTo>
                      <a:cubicBezTo>
                        <a:pt x="15124" y="140"/>
                        <a:pt x="14520" y="313"/>
                        <a:pt x="13927" y="513"/>
                      </a:cubicBezTo>
                      <a:cubicBezTo>
                        <a:pt x="11497" y="1334"/>
                        <a:pt x="9231" y="2610"/>
                        <a:pt x="6762" y="3311"/>
                      </a:cubicBezTo>
                      <a:cubicBezTo>
                        <a:pt x="4656" y="3907"/>
                        <a:pt x="2440" y="4072"/>
                        <a:pt x="367" y="4777"/>
                      </a:cubicBezTo>
                      <a:cubicBezTo>
                        <a:pt x="318" y="4794"/>
                        <a:pt x="265" y="4812"/>
                        <a:pt x="215" y="4830"/>
                      </a:cubicBezTo>
                      <a:cubicBezTo>
                        <a:pt x="0" y="6573"/>
                        <a:pt x="294" y="8384"/>
                        <a:pt x="1153" y="10029"/>
                      </a:cubicBezTo>
                      <a:cubicBezTo>
                        <a:pt x="1903" y="9830"/>
                        <a:pt x="2579" y="9351"/>
                        <a:pt x="3291" y="9005"/>
                      </a:cubicBezTo>
                      <a:cubicBezTo>
                        <a:pt x="4315" y="8510"/>
                        <a:pt x="5446" y="8285"/>
                        <a:pt x="6538" y="7972"/>
                      </a:cubicBezTo>
                      <a:cubicBezTo>
                        <a:pt x="8107" y="7521"/>
                        <a:pt x="9620" y="6878"/>
                        <a:pt x="11202" y="6485"/>
                      </a:cubicBezTo>
                      <a:cubicBezTo>
                        <a:pt x="12622" y="6132"/>
                        <a:pt x="14085" y="5985"/>
                        <a:pt x="15516" y="5674"/>
                      </a:cubicBezTo>
                      <a:cubicBezTo>
                        <a:pt x="16338" y="5494"/>
                        <a:pt x="17161" y="5256"/>
                        <a:pt x="17926" y="4908"/>
                      </a:cubicBezTo>
                      <a:cubicBezTo>
                        <a:pt x="17879" y="4505"/>
                        <a:pt x="17807" y="4104"/>
                        <a:pt x="17704" y="3705"/>
                      </a:cubicBezTo>
                      <a:cubicBezTo>
                        <a:pt x="17506" y="2933"/>
                        <a:pt x="17202" y="2176"/>
                        <a:pt x="16784" y="1454"/>
                      </a:cubicBezTo>
                      <a:cubicBezTo>
                        <a:pt x="16725" y="1350"/>
                        <a:pt x="16662" y="1248"/>
                        <a:pt x="16596" y="1145"/>
                      </a:cubicBezTo>
                      <a:cubicBezTo>
                        <a:pt x="16337" y="734"/>
                        <a:pt x="16049" y="353"/>
                        <a:pt x="15735"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6176060" y="764289"/>
                  <a:ext cx="355774" cy="86945"/>
                </a:xfrm>
                <a:custGeom>
                  <a:avLst/>
                  <a:gdLst/>
                  <a:ahLst/>
                  <a:cxnLst/>
                  <a:rect l="l" t="t" r="r" b="b"/>
                  <a:pathLst>
                    <a:path w="5430" h="1327" extrusionOk="0">
                      <a:moveTo>
                        <a:pt x="4716" y="1"/>
                      </a:moveTo>
                      <a:cubicBezTo>
                        <a:pt x="4223" y="1"/>
                        <a:pt x="3629" y="161"/>
                        <a:pt x="3342" y="196"/>
                      </a:cubicBezTo>
                      <a:cubicBezTo>
                        <a:pt x="2370" y="313"/>
                        <a:pt x="1409" y="518"/>
                        <a:pt x="474" y="810"/>
                      </a:cubicBezTo>
                      <a:cubicBezTo>
                        <a:pt x="278" y="871"/>
                        <a:pt x="53" y="966"/>
                        <a:pt x="0" y="1165"/>
                      </a:cubicBezTo>
                      <a:cubicBezTo>
                        <a:pt x="180" y="1303"/>
                        <a:pt x="418" y="1326"/>
                        <a:pt x="648" y="1326"/>
                      </a:cubicBezTo>
                      <a:cubicBezTo>
                        <a:pt x="676" y="1326"/>
                        <a:pt x="703" y="1326"/>
                        <a:pt x="730" y="1326"/>
                      </a:cubicBezTo>
                      <a:cubicBezTo>
                        <a:pt x="2240" y="1301"/>
                        <a:pt x="4108" y="1051"/>
                        <a:pt x="5429" y="269"/>
                      </a:cubicBezTo>
                      <a:cubicBezTo>
                        <a:pt x="5303" y="66"/>
                        <a:pt x="5030" y="1"/>
                        <a:pt x="4716"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5808683" y="891728"/>
                  <a:ext cx="245045" cy="87928"/>
                </a:xfrm>
                <a:custGeom>
                  <a:avLst/>
                  <a:gdLst/>
                  <a:ahLst/>
                  <a:cxnLst/>
                  <a:rect l="l" t="t" r="r" b="b"/>
                  <a:pathLst>
                    <a:path w="3740" h="1342" extrusionOk="0">
                      <a:moveTo>
                        <a:pt x="3463" y="1"/>
                      </a:moveTo>
                      <a:cubicBezTo>
                        <a:pt x="3408" y="1"/>
                        <a:pt x="3352" y="9"/>
                        <a:pt x="3297" y="18"/>
                      </a:cubicBezTo>
                      <a:cubicBezTo>
                        <a:pt x="2626" y="139"/>
                        <a:pt x="2017" y="398"/>
                        <a:pt x="1374" y="613"/>
                      </a:cubicBezTo>
                      <a:cubicBezTo>
                        <a:pt x="905" y="771"/>
                        <a:pt x="392" y="928"/>
                        <a:pt x="0" y="1239"/>
                      </a:cubicBezTo>
                      <a:cubicBezTo>
                        <a:pt x="266" y="1306"/>
                        <a:pt x="564" y="1342"/>
                        <a:pt x="856" y="1342"/>
                      </a:cubicBezTo>
                      <a:cubicBezTo>
                        <a:pt x="1037" y="1342"/>
                        <a:pt x="1216" y="1328"/>
                        <a:pt x="1384" y="1300"/>
                      </a:cubicBezTo>
                      <a:cubicBezTo>
                        <a:pt x="1751" y="1239"/>
                        <a:pt x="2096" y="1087"/>
                        <a:pt x="2433" y="928"/>
                      </a:cubicBezTo>
                      <a:cubicBezTo>
                        <a:pt x="2805" y="751"/>
                        <a:pt x="3170" y="563"/>
                        <a:pt x="3526" y="362"/>
                      </a:cubicBezTo>
                      <a:cubicBezTo>
                        <a:pt x="3625" y="307"/>
                        <a:pt x="3739" y="210"/>
                        <a:pt x="3695" y="106"/>
                      </a:cubicBezTo>
                      <a:cubicBezTo>
                        <a:pt x="3677" y="66"/>
                        <a:pt x="3639" y="38"/>
                        <a:pt x="3597" y="23"/>
                      </a:cubicBezTo>
                      <a:cubicBezTo>
                        <a:pt x="3555" y="7"/>
                        <a:pt x="3509" y="1"/>
                        <a:pt x="3463"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5826832" y="424431"/>
                  <a:ext cx="792006" cy="352629"/>
                </a:xfrm>
                <a:custGeom>
                  <a:avLst/>
                  <a:gdLst/>
                  <a:ahLst/>
                  <a:cxnLst/>
                  <a:rect l="l" t="t" r="r" b="b"/>
                  <a:pathLst>
                    <a:path w="12088" h="5382" extrusionOk="0">
                      <a:moveTo>
                        <a:pt x="11166" y="0"/>
                      </a:moveTo>
                      <a:cubicBezTo>
                        <a:pt x="8191" y="859"/>
                        <a:pt x="5241" y="1822"/>
                        <a:pt x="2326" y="2891"/>
                      </a:cubicBezTo>
                      <a:cubicBezTo>
                        <a:pt x="1814" y="3079"/>
                        <a:pt x="1299" y="3272"/>
                        <a:pt x="845" y="3579"/>
                      </a:cubicBezTo>
                      <a:cubicBezTo>
                        <a:pt x="494" y="3819"/>
                        <a:pt x="4" y="4260"/>
                        <a:pt x="2" y="4694"/>
                      </a:cubicBezTo>
                      <a:cubicBezTo>
                        <a:pt x="1" y="5223"/>
                        <a:pt x="351" y="5382"/>
                        <a:pt x="801" y="5382"/>
                      </a:cubicBezTo>
                      <a:cubicBezTo>
                        <a:pt x="1371" y="5382"/>
                        <a:pt x="2100" y="5128"/>
                        <a:pt x="2481" y="5048"/>
                      </a:cubicBezTo>
                      <a:cubicBezTo>
                        <a:pt x="3694" y="4797"/>
                        <a:pt x="4898" y="4509"/>
                        <a:pt x="6097" y="4186"/>
                      </a:cubicBezTo>
                      <a:cubicBezTo>
                        <a:pt x="8120" y="3639"/>
                        <a:pt x="10120" y="2995"/>
                        <a:pt x="12087" y="2251"/>
                      </a:cubicBezTo>
                      <a:cubicBezTo>
                        <a:pt x="11889" y="1479"/>
                        <a:pt x="11585" y="722"/>
                        <a:pt x="1116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5468235" y="662928"/>
                  <a:ext cx="210647" cy="126257"/>
                </a:xfrm>
                <a:custGeom>
                  <a:avLst/>
                  <a:gdLst/>
                  <a:ahLst/>
                  <a:cxnLst/>
                  <a:rect l="l" t="t" r="r" b="b"/>
                  <a:pathLst>
                    <a:path w="3215" h="1927" extrusionOk="0">
                      <a:moveTo>
                        <a:pt x="2797" y="0"/>
                      </a:moveTo>
                      <a:cubicBezTo>
                        <a:pt x="2623" y="0"/>
                        <a:pt x="2444" y="45"/>
                        <a:pt x="2274" y="90"/>
                      </a:cubicBezTo>
                      <a:cubicBezTo>
                        <a:pt x="1518" y="291"/>
                        <a:pt x="762" y="494"/>
                        <a:pt x="7" y="696"/>
                      </a:cubicBezTo>
                      <a:cubicBezTo>
                        <a:pt x="0" y="1105"/>
                        <a:pt x="20" y="1517"/>
                        <a:pt x="71" y="1926"/>
                      </a:cubicBezTo>
                      <a:cubicBezTo>
                        <a:pt x="824" y="1636"/>
                        <a:pt x="1579" y="1343"/>
                        <a:pt x="2332" y="1053"/>
                      </a:cubicBezTo>
                      <a:cubicBezTo>
                        <a:pt x="2727" y="899"/>
                        <a:pt x="3189" y="659"/>
                        <a:pt x="3213" y="235"/>
                      </a:cubicBezTo>
                      <a:cubicBezTo>
                        <a:pt x="3214" y="200"/>
                        <a:pt x="3213" y="166"/>
                        <a:pt x="3196" y="134"/>
                      </a:cubicBezTo>
                      <a:cubicBezTo>
                        <a:pt x="3175" y="95"/>
                        <a:pt x="3135" y="71"/>
                        <a:pt x="3094" y="55"/>
                      </a:cubicBezTo>
                      <a:cubicBezTo>
                        <a:pt x="2999" y="15"/>
                        <a:pt x="2899" y="0"/>
                        <a:pt x="279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5924655" y="1092419"/>
                  <a:ext cx="575790" cy="159541"/>
                </a:xfrm>
                <a:custGeom>
                  <a:avLst/>
                  <a:gdLst/>
                  <a:ahLst/>
                  <a:cxnLst/>
                  <a:rect l="l" t="t" r="r" b="b"/>
                  <a:pathLst>
                    <a:path w="8788" h="2435" extrusionOk="0">
                      <a:moveTo>
                        <a:pt x="8787" y="1"/>
                      </a:moveTo>
                      <a:lnTo>
                        <a:pt x="8787" y="1"/>
                      </a:lnTo>
                      <a:cubicBezTo>
                        <a:pt x="8328" y="60"/>
                        <a:pt x="7851" y="62"/>
                        <a:pt x="7388" y="108"/>
                      </a:cubicBezTo>
                      <a:cubicBezTo>
                        <a:pt x="6478" y="197"/>
                        <a:pt x="5585" y="460"/>
                        <a:pt x="4670" y="488"/>
                      </a:cubicBezTo>
                      <a:cubicBezTo>
                        <a:pt x="4601" y="490"/>
                        <a:pt x="4533" y="491"/>
                        <a:pt x="4464" y="491"/>
                      </a:cubicBezTo>
                      <a:cubicBezTo>
                        <a:pt x="4290" y="491"/>
                        <a:pt x="4116" y="486"/>
                        <a:pt x="3942" y="486"/>
                      </a:cubicBezTo>
                      <a:cubicBezTo>
                        <a:pt x="3757" y="486"/>
                        <a:pt x="3572" y="491"/>
                        <a:pt x="3388" y="514"/>
                      </a:cubicBezTo>
                      <a:cubicBezTo>
                        <a:pt x="2975" y="566"/>
                        <a:pt x="2581" y="701"/>
                        <a:pt x="2178" y="795"/>
                      </a:cubicBezTo>
                      <a:cubicBezTo>
                        <a:pt x="1588" y="936"/>
                        <a:pt x="75" y="967"/>
                        <a:pt x="29" y="1794"/>
                      </a:cubicBezTo>
                      <a:cubicBezTo>
                        <a:pt x="0" y="2303"/>
                        <a:pt x="384" y="2434"/>
                        <a:pt x="820" y="2434"/>
                      </a:cubicBezTo>
                      <a:cubicBezTo>
                        <a:pt x="1166" y="2434"/>
                        <a:pt x="1545" y="2352"/>
                        <a:pt x="1779" y="2310"/>
                      </a:cubicBezTo>
                      <a:cubicBezTo>
                        <a:pt x="2358" y="2204"/>
                        <a:pt x="2916" y="2007"/>
                        <a:pt x="3496" y="1917"/>
                      </a:cubicBezTo>
                      <a:cubicBezTo>
                        <a:pt x="4145" y="1813"/>
                        <a:pt x="4807" y="1841"/>
                        <a:pt x="5461" y="1788"/>
                      </a:cubicBezTo>
                      <a:cubicBezTo>
                        <a:pt x="6057" y="1740"/>
                        <a:pt x="6647" y="1624"/>
                        <a:pt x="7223" y="1464"/>
                      </a:cubicBezTo>
                      <a:cubicBezTo>
                        <a:pt x="7813" y="1033"/>
                        <a:pt x="8336" y="541"/>
                        <a:pt x="8787"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3" name="Google Shape;1513;p39"/>
              <p:cNvSpPr/>
              <p:nvPr/>
            </p:nvSpPr>
            <p:spPr>
              <a:xfrm rot="10546279">
                <a:off x="6550282" y="1384421"/>
                <a:ext cx="158584" cy="204524"/>
              </a:xfrm>
              <a:custGeom>
                <a:avLst/>
                <a:gdLst/>
                <a:ahLst/>
                <a:cxnLst/>
                <a:rect l="l" t="t" r="r" b="b"/>
                <a:pathLst>
                  <a:path w="8264" h="10658" extrusionOk="0">
                    <a:moveTo>
                      <a:pt x="8079" y="9782"/>
                    </a:moveTo>
                    <a:cubicBezTo>
                      <a:pt x="5619" y="9782"/>
                      <a:pt x="3626" y="7788"/>
                      <a:pt x="3626" y="5329"/>
                    </a:cubicBezTo>
                    <a:cubicBezTo>
                      <a:pt x="3626" y="2870"/>
                      <a:pt x="5619" y="876"/>
                      <a:pt x="8079" y="876"/>
                    </a:cubicBezTo>
                    <a:cubicBezTo>
                      <a:pt x="8140" y="876"/>
                      <a:pt x="8202" y="876"/>
                      <a:pt x="8263" y="879"/>
                    </a:cubicBezTo>
                    <a:cubicBezTo>
                      <a:pt x="7423" y="322"/>
                      <a:pt x="6413" y="0"/>
                      <a:pt x="5329" y="0"/>
                    </a:cubicBezTo>
                    <a:cubicBezTo>
                      <a:pt x="2387" y="0"/>
                      <a:pt x="1" y="2384"/>
                      <a:pt x="1" y="5329"/>
                    </a:cubicBezTo>
                    <a:cubicBezTo>
                      <a:pt x="1" y="8271"/>
                      <a:pt x="2387" y="10657"/>
                      <a:pt x="5329" y="10657"/>
                    </a:cubicBezTo>
                    <a:cubicBezTo>
                      <a:pt x="6413" y="10657"/>
                      <a:pt x="7423" y="10333"/>
                      <a:pt x="8263" y="9776"/>
                    </a:cubicBezTo>
                    <a:cubicBezTo>
                      <a:pt x="8202" y="9779"/>
                      <a:pt x="8140" y="9782"/>
                      <a:pt x="8079" y="9782"/>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514" name="Google Shape;1514;p39"/>
            <p:cNvSpPr/>
            <p:nvPr/>
          </p:nvSpPr>
          <p:spPr>
            <a:xfrm>
              <a:off x="5950306" y="1213748"/>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5" name="Google Shape;1515;p39"/>
            <p:cNvSpPr/>
            <p:nvPr/>
          </p:nvSpPr>
          <p:spPr>
            <a:xfrm>
              <a:off x="5877931" y="1598528"/>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32847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7" name="Google Shape;1527;p40"/>
          <p:cNvSpPr txBox="1">
            <a:spLocks noGrp="1"/>
          </p:cNvSpPr>
          <p:nvPr>
            <p:ph type="subTitle" idx="14"/>
          </p:nvPr>
        </p:nvSpPr>
        <p:spPr>
          <a:xfrm>
            <a:off x="4317512" y="2255608"/>
            <a:ext cx="2445600" cy="44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Minimum spanning tree</a:t>
            </a:r>
            <a:endParaRPr/>
          </a:p>
        </p:txBody>
      </p:sp>
      <p:sp>
        <p:nvSpPr>
          <p:cNvPr id="1528" name="Google Shape;1528;p40"/>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530" name="Google Shape;1530;p40"/>
          <p:cNvSpPr txBox="1">
            <a:spLocks noGrp="1"/>
          </p:cNvSpPr>
          <p:nvPr>
            <p:ph type="subTitle" idx="2"/>
          </p:nvPr>
        </p:nvSpPr>
        <p:spPr>
          <a:xfrm>
            <a:off x="1274674" y="1396750"/>
            <a:ext cx="2445600" cy="44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Introduce</a:t>
            </a:r>
            <a:endParaRPr dirty="0"/>
          </a:p>
        </p:txBody>
      </p:sp>
      <p:sp>
        <p:nvSpPr>
          <p:cNvPr id="1531" name="Google Shape;1531;p40"/>
          <p:cNvSpPr txBox="1">
            <a:spLocks noGrp="1"/>
          </p:cNvSpPr>
          <p:nvPr>
            <p:ph type="title" idx="3"/>
          </p:nvPr>
        </p:nvSpPr>
        <p:spPr>
          <a:xfrm>
            <a:off x="818350" y="1488500"/>
            <a:ext cx="402900" cy="70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grpSp>
        <p:nvGrpSpPr>
          <p:cNvPr id="1532" name="Google Shape;1532;p40"/>
          <p:cNvGrpSpPr/>
          <p:nvPr/>
        </p:nvGrpSpPr>
        <p:grpSpPr>
          <a:xfrm rot="-6223249">
            <a:off x="4572542" y="3326895"/>
            <a:ext cx="1290313" cy="2267182"/>
            <a:chOff x="32" y="-41447"/>
            <a:chExt cx="1290264" cy="2267096"/>
          </a:xfrm>
        </p:grpSpPr>
        <p:grpSp>
          <p:nvGrpSpPr>
            <p:cNvPr id="1533" name="Google Shape;1533;p40"/>
            <p:cNvGrpSpPr/>
            <p:nvPr/>
          </p:nvGrpSpPr>
          <p:grpSpPr>
            <a:xfrm rot="6914629">
              <a:off x="862360" y="65706"/>
              <a:ext cx="251453" cy="549674"/>
              <a:chOff x="-835750" y="499300"/>
              <a:chExt cx="586638" cy="1282385"/>
            </a:xfrm>
          </p:grpSpPr>
          <p:sp>
            <p:nvSpPr>
              <p:cNvPr id="1534" name="Google Shape;1534;p40"/>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0"/>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0"/>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0"/>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0"/>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0"/>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 name="Google Shape;1540;p40"/>
            <p:cNvGrpSpPr/>
            <p:nvPr/>
          </p:nvGrpSpPr>
          <p:grpSpPr>
            <a:xfrm rot="7697542" flipH="1">
              <a:off x="167914" y="239649"/>
              <a:ext cx="251440" cy="549566"/>
              <a:chOff x="-835750" y="499300"/>
              <a:chExt cx="586638" cy="1282385"/>
            </a:xfrm>
          </p:grpSpPr>
          <p:sp>
            <p:nvSpPr>
              <p:cNvPr id="1541" name="Google Shape;1541;p40"/>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0"/>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0"/>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0"/>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0"/>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0"/>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7" name="Google Shape;1547;p40"/>
            <p:cNvSpPr/>
            <p:nvPr/>
          </p:nvSpPr>
          <p:spPr>
            <a:xfrm rot="-1685818">
              <a:off x="316495" y="88352"/>
              <a:ext cx="604379" cy="212482"/>
            </a:xfrm>
            <a:custGeom>
              <a:avLst/>
              <a:gdLst/>
              <a:ahLst/>
              <a:cxnLst/>
              <a:rect l="l" t="t" r="r" b="b"/>
              <a:pathLst>
                <a:path w="28788" h="8153" extrusionOk="0">
                  <a:moveTo>
                    <a:pt x="0" y="4671"/>
                  </a:moveTo>
                  <a:cubicBezTo>
                    <a:pt x="4326" y="-3973"/>
                    <a:pt x="22599" y="728"/>
                    <a:pt x="28788" y="8153"/>
                  </a:cubicBezTo>
                </a:path>
              </a:pathLst>
            </a:custGeom>
            <a:noFill/>
            <a:ln w="9525" cap="flat" cmpd="sng">
              <a:solidFill>
                <a:srgbClr val="474747"/>
              </a:solidFill>
              <a:prstDash val="dot"/>
              <a:round/>
              <a:headEnd type="none" w="med" len="med"/>
              <a:tailEnd type="none" w="med" len="med"/>
            </a:ln>
          </p:spPr>
        </p:sp>
        <p:grpSp>
          <p:nvGrpSpPr>
            <p:cNvPr id="1548" name="Google Shape;1548;p40"/>
            <p:cNvGrpSpPr/>
            <p:nvPr/>
          </p:nvGrpSpPr>
          <p:grpSpPr>
            <a:xfrm rot="931178" flipH="1">
              <a:off x="251098" y="1120822"/>
              <a:ext cx="200612" cy="438412"/>
              <a:chOff x="-835750" y="499300"/>
              <a:chExt cx="586638" cy="1282385"/>
            </a:xfrm>
          </p:grpSpPr>
          <p:sp>
            <p:nvSpPr>
              <p:cNvPr id="1549" name="Google Shape;1549;p40"/>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0"/>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0"/>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0"/>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0"/>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5" name="Google Shape;1555;p40"/>
            <p:cNvSpPr/>
            <p:nvPr/>
          </p:nvSpPr>
          <p:spPr>
            <a:xfrm rot="-5530874" flipH="1">
              <a:off x="-91470" y="860834"/>
              <a:ext cx="482189" cy="169542"/>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nvGrpSpPr>
            <p:cNvPr id="1556" name="Google Shape;1556;p40"/>
            <p:cNvGrpSpPr/>
            <p:nvPr/>
          </p:nvGrpSpPr>
          <p:grpSpPr>
            <a:xfrm rot="-1154762">
              <a:off x="90630" y="1768486"/>
              <a:ext cx="172988" cy="436682"/>
              <a:chOff x="-835750" y="499300"/>
              <a:chExt cx="586638" cy="1282385"/>
            </a:xfrm>
          </p:grpSpPr>
          <p:sp>
            <p:nvSpPr>
              <p:cNvPr id="1557" name="Google Shape;1557;p40"/>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0"/>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0"/>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3" name="Google Shape;1563;p40"/>
            <p:cNvSpPr/>
            <p:nvPr/>
          </p:nvSpPr>
          <p:spPr>
            <a:xfrm>
              <a:off x="315625" y="1578075"/>
              <a:ext cx="71550" cy="386775"/>
            </a:xfrm>
            <a:custGeom>
              <a:avLst/>
              <a:gdLst/>
              <a:ahLst/>
              <a:cxnLst/>
              <a:rect l="l" t="t" r="r" b="b"/>
              <a:pathLst>
                <a:path w="2862" h="15471" extrusionOk="0">
                  <a:moveTo>
                    <a:pt x="0" y="15471"/>
                  </a:moveTo>
                  <a:cubicBezTo>
                    <a:pt x="3666" y="11805"/>
                    <a:pt x="3237" y="4920"/>
                    <a:pt x="1601" y="0"/>
                  </a:cubicBezTo>
                </a:path>
              </a:pathLst>
            </a:custGeom>
            <a:noFill/>
            <a:ln w="9525" cap="flat" cmpd="sng">
              <a:solidFill>
                <a:schemeClr val="lt1"/>
              </a:solidFill>
              <a:prstDash val="dot"/>
              <a:round/>
              <a:headEnd type="none" w="med" len="med"/>
              <a:tailEnd type="none" w="med" len="med"/>
            </a:ln>
          </p:spPr>
        </p:sp>
      </p:grpSp>
      <p:grpSp>
        <p:nvGrpSpPr>
          <p:cNvPr id="1564" name="Google Shape;1564;p40"/>
          <p:cNvGrpSpPr/>
          <p:nvPr/>
        </p:nvGrpSpPr>
        <p:grpSpPr>
          <a:xfrm rot="-972782">
            <a:off x="5772442" y="1184672"/>
            <a:ext cx="456421" cy="448821"/>
            <a:chOff x="5897325" y="701500"/>
            <a:chExt cx="680753" cy="669419"/>
          </a:xfrm>
        </p:grpSpPr>
        <p:sp>
          <p:nvSpPr>
            <p:cNvPr id="1565" name="Google Shape;1565;p40"/>
            <p:cNvSpPr/>
            <p:nvPr/>
          </p:nvSpPr>
          <p:spPr>
            <a:xfrm>
              <a:off x="6054546" y="801872"/>
              <a:ext cx="421325" cy="466838"/>
            </a:xfrm>
            <a:custGeom>
              <a:avLst/>
              <a:gdLst/>
              <a:ahLst/>
              <a:cxnLst/>
              <a:rect l="l" t="t" r="r" b="b"/>
              <a:pathLst>
                <a:path w="8026" h="8893" extrusionOk="0">
                  <a:moveTo>
                    <a:pt x="7133" y="1"/>
                  </a:moveTo>
                  <a:lnTo>
                    <a:pt x="1" y="1748"/>
                  </a:lnTo>
                  <a:lnTo>
                    <a:pt x="894" y="8892"/>
                  </a:lnTo>
                  <a:lnTo>
                    <a:pt x="8026" y="7144"/>
                  </a:lnTo>
                  <a:lnTo>
                    <a:pt x="7133"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0"/>
            <p:cNvSpPr/>
            <p:nvPr/>
          </p:nvSpPr>
          <p:spPr>
            <a:xfrm>
              <a:off x="6105571" y="852897"/>
              <a:ext cx="421325" cy="466838"/>
            </a:xfrm>
            <a:custGeom>
              <a:avLst/>
              <a:gdLst/>
              <a:ahLst/>
              <a:cxnLst/>
              <a:rect l="l" t="t" r="r" b="b"/>
              <a:pathLst>
                <a:path w="8026" h="8893" extrusionOk="0">
                  <a:moveTo>
                    <a:pt x="7133" y="1"/>
                  </a:moveTo>
                  <a:lnTo>
                    <a:pt x="1" y="1751"/>
                  </a:lnTo>
                  <a:lnTo>
                    <a:pt x="894" y="8892"/>
                  </a:lnTo>
                  <a:lnTo>
                    <a:pt x="8026" y="7144"/>
                  </a:lnTo>
                  <a:lnTo>
                    <a:pt x="7133"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0"/>
            <p:cNvSpPr/>
            <p:nvPr/>
          </p:nvSpPr>
          <p:spPr>
            <a:xfrm>
              <a:off x="6156596" y="903923"/>
              <a:ext cx="421482" cy="466996"/>
            </a:xfrm>
            <a:custGeom>
              <a:avLst/>
              <a:gdLst/>
              <a:ahLst/>
              <a:cxnLst/>
              <a:rect l="l" t="t" r="r" b="b"/>
              <a:pathLst>
                <a:path w="8029" h="8896" fill="none" extrusionOk="0">
                  <a:moveTo>
                    <a:pt x="7133" y="1"/>
                  </a:moveTo>
                  <a:lnTo>
                    <a:pt x="8029" y="7144"/>
                  </a:lnTo>
                  <a:lnTo>
                    <a:pt x="896" y="8895"/>
                  </a:lnTo>
                  <a:lnTo>
                    <a:pt x="1" y="175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p:cNvSpPr/>
            <p:nvPr/>
          </p:nvSpPr>
          <p:spPr>
            <a:xfrm>
              <a:off x="5897325" y="793262"/>
              <a:ext cx="204153" cy="475447"/>
            </a:xfrm>
            <a:custGeom>
              <a:avLst/>
              <a:gdLst/>
              <a:ahLst/>
              <a:cxnLst/>
              <a:rect l="l" t="t" r="r" b="b"/>
              <a:pathLst>
                <a:path w="3889" h="9057" extrusionOk="0">
                  <a:moveTo>
                    <a:pt x="2996" y="1912"/>
                  </a:moveTo>
                  <a:lnTo>
                    <a:pt x="3889" y="9056"/>
                  </a:lnTo>
                  <a:lnTo>
                    <a:pt x="893" y="7144"/>
                  </a:lnTo>
                  <a:lnTo>
                    <a:pt x="0"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0"/>
            <p:cNvSpPr/>
            <p:nvPr/>
          </p:nvSpPr>
          <p:spPr>
            <a:xfrm>
              <a:off x="5897325" y="701500"/>
              <a:ext cx="531669" cy="192184"/>
            </a:xfrm>
            <a:custGeom>
              <a:avLst/>
              <a:gdLst/>
              <a:ahLst/>
              <a:cxnLst/>
              <a:rect l="l" t="t" r="r" b="b"/>
              <a:pathLst>
                <a:path w="10128" h="3661" extrusionOk="0">
                  <a:moveTo>
                    <a:pt x="7132" y="1"/>
                  </a:moveTo>
                  <a:lnTo>
                    <a:pt x="0" y="1749"/>
                  </a:lnTo>
                  <a:lnTo>
                    <a:pt x="2996" y="3660"/>
                  </a:lnTo>
                  <a:lnTo>
                    <a:pt x="10128" y="1913"/>
                  </a:lnTo>
                  <a:lnTo>
                    <a:pt x="7132"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1" name="Google Shape;1571;p40"/>
          <p:cNvSpPr txBox="1">
            <a:spLocks noGrp="1"/>
          </p:cNvSpPr>
          <p:nvPr>
            <p:ph type="subTitle" idx="5"/>
          </p:nvPr>
        </p:nvSpPr>
        <p:spPr>
          <a:xfrm>
            <a:off x="1274674" y="2533075"/>
            <a:ext cx="2445600" cy="44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Shortest path</a:t>
            </a:r>
            <a:endParaRPr/>
          </a:p>
        </p:txBody>
      </p:sp>
      <p:sp>
        <p:nvSpPr>
          <p:cNvPr id="1572" name="Google Shape;1572;p40"/>
          <p:cNvSpPr txBox="1">
            <a:spLocks noGrp="1"/>
          </p:cNvSpPr>
          <p:nvPr>
            <p:ph type="title" idx="6"/>
          </p:nvPr>
        </p:nvSpPr>
        <p:spPr>
          <a:xfrm>
            <a:off x="818350" y="2615825"/>
            <a:ext cx="402900" cy="70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1575" name="Google Shape;1575;p40"/>
          <p:cNvSpPr txBox="1">
            <a:spLocks noGrp="1"/>
          </p:cNvSpPr>
          <p:nvPr>
            <p:ph type="title" idx="9"/>
          </p:nvPr>
        </p:nvSpPr>
        <p:spPr>
          <a:xfrm>
            <a:off x="818350" y="3743150"/>
            <a:ext cx="402900" cy="70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1576" name="Google Shape;1576;p40"/>
          <p:cNvSpPr txBox="1">
            <a:spLocks noGrp="1"/>
          </p:cNvSpPr>
          <p:nvPr>
            <p:ph type="title" idx="15"/>
          </p:nvPr>
        </p:nvSpPr>
        <p:spPr>
          <a:xfrm>
            <a:off x="3821150" y="2052175"/>
            <a:ext cx="402900" cy="70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1578" name="Google Shape;1578;p40"/>
          <p:cNvSpPr txBox="1">
            <a:spLocks noGrp="1"/>
          </p:cNvSpPr>
          <p:nvPr>
            <p:ph type="subTitle" idx="17"/>
          </p:nvPr>
        </p:nvSpPr>
        <p:spPr>
          <a:xfrm>
            <a:off x="4277424" y="3081728"/>
            <a:ext cx="2445600" cy="44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 Extend</a:t>
            </a:r>
            <a:endParaRPr dirty="0"/>
          </a:p>
        </p:txBody>
      </p:sp>
      <p:sp>
        <p:nvSpPr>
          <p:cNvPr id="1579" name="Google Shape;1579;p40"/>
          <p:cNvSpPr txBox="1">
            <a:spLocks noGrp="1"/>
          </p:cNvSpPr>
          <p:nvPr>
            <p:ph type="title" idx="18"/>
          </p:nvPr>
        </p:nvSpPr>
        <p:spPr>
          <a:xfrm>
            <a:off x="3821150" y="3179500"/>
            <a:ext cx="402900" cy="70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1580" name="Google Shape;1580;p40"/>
          <p:cNvSpPr txBox="1"/>
          <p:nvPr/>
        </p:nvSpPr>
        <p:spPr>
          <a:xfrm rot="-444">
            <a:off x="2857361" y="19731"/>
            <a:ext cx="4644600" cy="476100"/>
          </a:xfrm>
          <a:prstGeom prst="rect">
            <a:avLst/>
          </a:prstGeom>
          <a:noFill/>
          <a:ln>
            <a:noFill/>
          </a:ln>
        </p:spPr>
        <p:txBody>
          <a:bodyPr spcFirstLastPara="1" wrap="square" lIns="91425" tIns="91425" rIns="80900" bIns="91425" anchor="t" anchorCtr="0">
            <a:noAutofit/>
          </a:bodyPr>
          <a:lstStyle/>
          <a:p>
            <a:pPr marL="0" marR="0" lvl="0" indent="0" algn="r" rtl="0">
              <a:lnSpc>
                <a:spcPct val="100000"/>
              </a:lnSpc>
              <a:spcBef>
                <a:spcPts val="0"/>
              </a:spcBef>
              <a:spcAft>
                <a:spcPts val="0"/>
              </a:spcAft>
              <a:buNone/>
            </a:pPr>
            <a:r>
              <a:rPr lang="en" sz="1600" b="1">
                <a:solidFill>
                  <a:schemeClr val="lt1"/>
                </a:solidFill>
                <a:latin typeface="Jost"/>
                <a:ea typeface="Jost"/>
                <a:cs typeface="Jost"/>
                <a:sym typeface="Jost"/>
              </a:rPr>
              <a:t>PRINCIPAL CONTENTS</a:t>
            </a:r>
            <a:endParaRPr sz="1600" b="1">
              <a:solidFill>
                <a:schemeClr val="lt1"/>
              </a:solidFill>
              <a:latin typeface="Jost"/>
              <a:ea typeface="Jost"/>
              <a:cs typeface="Jost"/>
              <a:sym typeface="Jost"/>
            </a:endParaRPr>
          </a:p>
        </p:txBody>
      </p:sp>
      <p:sp>
        <p:nvSpPr>
          <p:cNvPr id="3" name="Tiêu đề phụ 2">
            <a:extLst>
              <a:ext uri="{FF2B5EF4-FFF2-40B4-BE49-F238E27FC236}">
                <a16:creationId xmlns:a16="http://schemas.microsoft.com/office/drawing/2014/main" id="{AEBB8B2C-F0DD-13E6-14F8-424B81C0ABFB}"/>
              </a:ext>
            </a:extLst>
          </p:cNvPr>
          <p:cNvSpPr>
            <a:spLocks noGrp="1"/>
          </p:cNvSpPr>
          <p:nvPr>
            <p:ph type="subTitle" idx="8"/>
          </p:nvPr>
        </p:nvSpPr>
        <p:spPr>
          <a:xfrm>
            <a:off x="1199630" y="3909386"/>
            <a:ext cx="2445600" cy="445800"/>
          </a:xfrm>
        </p:spPr>
        <p:txBody>
          <a:bodyPr/>
          <a:lstStyle/>
          <a:p>
            <a:r>
              <a:rPr lang="en-US"/>
              <a:t>Topological sort</a:t>
            </a:r>
          </a:p>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4"/>
        <p:cNvGrpSpPr/>
        <p:nvPr/>
      </p:nvGrpSpPr>
      <p:grpSpPr>
        <a:xfrm>
          <a:off x="0" y="0"/>
          <a:ext cx="0" cy="0"/>
          <a:chOff x="0" y="0"/>
          <a:chExt cx="0" cy="0"/>
        </a:xfrm>
      </p:grpSpPr>
      <p:sp>
        <p:nvSpPr>
          <p:cNvPr id="2885" name="Google Shape;2885;p66"/>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Bài toán</a:t>
            </a:r>
            <a:endParaRPr/>
          </a:p>
        </p:txBody>
      </p:sp>
      <p:sp>
        <p:nvSpPr>
          <p:cNvPr id="2887" name="Google Shape;2887;p66"/>
          <p:cNvSpPr txBox="1">
            <a:spLocks noGrp="1"/>
          </p:cNvSpPr>
          <p:nvPr>
            <p:ph type="subTitle" idx="4294967295"/>
          </p:nvPr>
        </p:nvSpPr>
        <p:spPr>
          <a:xfrm>
            <a:off x="392632" y="1285132"/>
            <a:ext cx="2146081" cy="1266254"/>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indent="0">
              <a:spcAft>
                <a:spcPts val="1200"/>
              </a:spcAft>
              <a:buNone/>
            </a:pPr>
            <a:r>
              <a:rPr lang="vi-VN">
                <a:latin typeface="Arial"/>
                <a:cs typeface="Arial"/>
              </a:rPr>
              <a:t>Sắp xếp công việc cần làm để chuẩn bị cho một buổi họp</a:t>
            </a:r>
            <a:endParaRPr lang="en-US">
              <a:latin typeface="Arial"/>
              <a:cs typeface="Arial"/>
            </a:endParaRPr>
          </a:p>
        </p:txBody>
      </p:sp>
      <p:grpSp>
        <p:nvGrpSpPr>
          <p:cNvPr id="2888" name="Google Shape;2888;p66"/>
          <p:cNvGrpSpPr/>
          <p:nvPr/>
        </p:nvGrpSpPr>
        <p:grpSpPr>
          <a:xfrm rot="20360803" flipH="1">
            <a:off x="603771" y="3783014"/>
            <a:ext cx="1049364" cy="1049364"/>
            <a:chOff x="5266448" y="906209"/>
            <a:chExt cx="1049400" cy="1049400"/>
          </a:xfrm>
        </p:grpSpPr>
        <p:sp>
          <p:nvSpPr>
            <p:cNvPr id="2889" name="Google Shape;2889;p66"/>
            <p:cNvSpPr/>
            <p:nvPr/>
          </p:nvSpPr>
          <p:spPr>
            <a:xfrm>
              <a:off x="5266448" y="906209"/>
              <a:ext cx="1049400" cy="10494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6"/>
            <p:cNvSpPr/>
            <p:nvPr/>
          </p:nvSpPr>
          <p:spPr>
            <a:xfrm rot="-576884">
              <a:off x="5566611" y="1119907"/>
              <a:ext cx="574774" cy="574774"/>
            </a:xfrm>
            <a:prstGeom prst="ellipse">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6"/>
            <p:cNvSpPr/>
            <p:nvPr/>
          </p:nvSpPr>
          <p:spPr>
            <a:xfrm rot="-578917">
              <a:off x="5750447" y="1071936"/>
              <a:ext cx="128223" cy="128047"/>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6"/>
            <p:cNvSpPr/>
            <p:nvPr/>
          </p:nvSpPr>
          <p:spPr>
            <a:xfrm rot="-578921">
              <a:off x="5532116" y="1410531"/>
              <a:ext cx="452736" cy="89659"/>
            </a:xfrm>
            <a:custGeom>
              <a:avLst/>
              <a:gdLst/>
              <a:ahLst/>
              <a:cxnLst/>
              <a:rect l="l" t="t" r="r" b="b"/>
              <a:pathLst>
                <a:path w="10296" h="2039" extrusionOk="0">
                  <a:moveTo>
                    <a:pt x="1641" y="2038"/>
                  </a:moveTo>
                  <a:lnTo>
                    <a:pt x="1" y="809"/>
                  </a:lnTo>
                  <a:lnTo>
                    <a:pt x="475" y="179"/>
                  </a:lnTo>
                  <a:lnTo>
                    <a:pt x="1641" y="1052"/>
                  </a:lnTo>
                  <a:lnTo>
                    <a:pt x="3043" y="1"/>
                  </a:lnTo>
                  <a:lnTo>
                    <a:pt x="4445" y="1052"/>
                  </a:lnTo>
                  <a:lnTo>
                    <a:pt x="5848" y="1"/>
                  </a:lnTo>
                  <a:lnTo>
                    <a:pt x="7250" y="1052"/>
                  </a:lnTo>
                  <a:lnTo>
                    <a:pt x="8653" y="1"/>
                  </a:lnTo>
                  <a:lnTo>
                    <a:pt x="10295" y="1230"/>
                  </a:lnTo>
                  <a:lnTo>
                    <a:pt x="9821" y="1863"/>
                  </a:lnTo>
                  <a:lnTo>
                    <a:pt x="8653" y="987"/>
                  </a:lnTo>
                  <a:lnTo>
                    <a:pt x="7250" y="2038"/>
                  </a:lnTo>
                  <a:lnTo>
                    <a:pt x="5848" y="987"/>
                  </a:lnTo>
                  <a:lnTo>
                    <a:pt x="4445" y="2038"/>
                  </a:lnTo>
                  <a:lnTo>
                    <a:pt x="3043" y="987"/>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6"/>
            <p:cNvSpPr/>
            <p:nvPr/>
          </p:nvSpPr>
          <p:spPr>
            <a:xfrm rot="-578921">
              <a:off x="5444566" y="1566057"/>
              <a:ext cx="452736" cy="89659"/>
            </a:xfrm>
            <a:custGeom>
              <a:avLst/>
              <a:gdLst/>
              <a:ahLst/>
              <a:cxnLst/>
              <a:rect l="l" t="t" r="r" b="b"/>
              <a:pathLst>
                <a:path w="10296" h="2039" extrusionOk="0">
                  <a:moveTo>
                    <a:pt x="3043" y="1"/>
                  </a:moveTo>
                  <a:lnTo>
                    <a:pt x="1641" y="1052"/>
                  </a:lnTo>
                  <a:lnTo>
                    <a:pt x="475" y="176"/>
                  </a:lnTo>
                  <a:lnTo>
                    <a:pt x="1" y="809"/>
                  </a:lnTo>
                  <a:lnTo>
                    <a:pt x="1641" y="2038"/>
                  </a:lnTo>
                  <a:lnTo>
                    <a:pt x="3043" y="987"/>
                  </a:lnTo>
                  <a:lnTo>
                    <a:pt x="4445" y="2038"/>
                  </a:lnTo>
                  <a:lnTo>
                    <a:pt x="5848" y="987"/>
                  </a:lnTo>
                  <a:lnTo>
                    <a:pt x="7250" y="2038"/>
                  </a:lnTo>
                  <a:lnTo>
                    <a:pt x="8653" y="987"/>
                  </a:lnTo>
                  <a:lnTo>
                    <a:pt x="9821" y="1860"/>
                  </a:lnTo>
                  <a:lnTo>
                    <a:pt x="10295" y="1230"/>
                  </a:lnTo>
                  <a:lnTo>
                    <a:pt x="8653" y="1"/>
                  </a:lnTo>
                  <a:lnTo>
                    <a:pt x="7250" y="1052"/>
                  </a:lnTo>
                  <a:lnTo>
                    <a:pt x="5848" y="1"/>
                  </a:lnTo>
                  <a:lnTo>
                    <a:pt x="4445" y="1052"/>
                  </a:lnTo>
                  <a:lnTo>
                    <a:pt x="3043" y="1"/>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6"/>
            <p:cNvSpPr/>
            <p:nvPr/>
          </p:nvSpPr>
          <p:spPr>
            <a:xfrm rot="-578986">
              <a:off x="5939518" y="1233768"/>
              <a:ext cx="69212" cy="69117"/>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6"/>
            <p:cNvSpPr/>
            <p:nvPr/>
          </p:nvSpPr>
          <p:spPr>
            <a:xfrm rot="-578986">
              <a:off x="5435841" y="1396406"/>
              <a:ext cx="69212" cy="69117"/>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6"/>
            <p:cNvSpPr/>
            <p:nvPr/>
          </p:nvSpPr>
          <p:spPr>
            <a:xfrm rot="-578590">
              <a:off x="5514360" y="1124003"/>
              <a:ext cx="52379" cy="52307"/>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6"/>
            <p:cNvSpPr/>
            <p:nvPr/>
          </p:nvSpPr>
          <p:spPr>
            <a:xfrm rot="-578986">
              <a:off x="6019412" y="1665582"/>
              <a:ext cx="69212" cy="69117"/>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8" name="Google Shape;2898;p66"/>
          <p:cNvGrpSpPr/>
          <p:nvPr/>
        </p:nvGrpSpPr>
        <p:grpSpPr>
          <a:xfrm>
            <a:off x="1490998" y="3053494"/>
            <a:ext cx="655500" cy="655500"/>
            <a:chOff x="899298" y="3433251"/>
            <a:chExt cx="655500" cy="655500"/>
          </a:xfrm>
        </p:grpSpPr>
        <p:sp>
          <p:nvSpPr>
            <p:cNvPr id="2899" name="Google Shape;2899;p66"/>
            <p:cNvSpPr/>
            <p:nvPr/>
          </p:nvSpPr>
          <p:spPr>
            <a:xfrm>
              <a:off x="899298" y="3433251"/>
              <a:ext cx="655500" cy="6555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0" name="Google Shape;2900;p66"/>
            <p:cNvGrpSpPr/>
            <p:nvPr/>
          </p:nvGrpSpPr>
          <p:grpSpPr>
            <a:xfrm>
              <a:off x="1007379" y="3550554"/>
              <a:ext cx="425938" cy="420842"/>
              <a:chOff x="5458800" y="132600"/>
              <a:chExt cx="1182833" cy="1168680"/>
            </a:xfrm>
          </p:grpSpPr>
          <p:sp>
            <p:nvSpPr>
              <p:cNvPr id="2901" name="Google Shape;2901;p66"/>
              <p:cNvSpPr/>
              <p:nvPr/>
            </p:nvSpPr>
            <p:spPr>
              <a:xfrm>
                <a:off x="5468235" y="132600"/>
                <a:ext cx="1173398" cy="1168680"/>
              </a:xfrm>
              <a:custGeom>
                <a:avLst/>
                <a:gdLst/>
                <a:ahLst/>
                <a:cxnLst/>
                <a:rect l="l" t="t" r="r" b="b"/>
                <a:pathLst>
                  <a:path w="17909" h="17837" extrusionOk="0">
                    <a:moveTo>
                      <a:pt x="8912" y="0"/>
                    </a:moveTo>
                    <a:cubicBezTo>
                      <a:pt x="7280" y="0"/>
                      <a:pt x="5628" y="448"/>
                      <a:pt x="4147" y="1386"/>
                    </a:cubicBezTo>
                    <a:cubicBezTo>
                      <a:pt x="2965" y="2135"/>
                      <a:pt x="2020" y="3118"/>
                      <a:pt x="1330" y="4235"/>
                    </a:cubicBezTo>
                    <a:cubicBezTo>
                      <a:pt x="909" y="4920"/>
                      <a:pt x="585" y="5655"/>
                      <a:pt x="362" y="6420"/>
                    </a:cubicBezTo>
                    <a:cubicBezTo>
                      <a:pt x="226" y="6881"/>
                      <a:pt x="129" y="7353"/>
                      <a:pt x="71" y="7830"/>
                    </a:cubicBezTo>
                    <a:cubicBezTo>
                      <a:pt x="33" y="8149"/>
                      <a:pt x="10" y="8469"/>
                      <a:pt x="7" y="8790"/>
                    </a:cubicBezTo>
                    <a:cubicBezTo>
                      <a:pt x="0" y="9199"/>
                      <a:pt x="20" y="9611"/>
                      <a:pt x="71" y="10020"/>
                    </a:cubicBezTo>
                    <a:cubicBezTo>
                      <a:pt x="198" y="11049"/>
                      <a:pt x="507" y="12068"/>
                      <a:pt x="1009" y="13029"/>
                    </a:cubicBezTo>
                    <a:cubicBezTo>
                      <a:pt x="1125" y="13252"/>
                      <a:pt x="1252" y="13474"/>
                      <a:pt x="1389" y="13690"/>
                    </a:cubicBezTo>
                    <a:cubicBezTo>
                      <a:pt x="1582" y="13996"/>
                      <a:pt x="1792" y="14286"/>
                      <a:pt x="2015" y="14559"/>
                    </a:cubicBezTo>
                    <a:cubicBezTo>
                      <a:pt x="2255" y="14855"/>
                      <a:pt x="2511" y="15129"/>
                      <a:pt x="2781" y="15386"/>
                    </a:cubicBezTo>
                    <a:cubicBezTo>
                      <a:pt x="3109" y="15698"/>
                      <a:pt x="3460" y="15983"/>
                      <a:pt x="3827" y="16239"/>
                    </a:cubicBezTo>
                    <a:cubicBezTo>
                      <a:pt x="5330" y="17284"/>
                      <a:pt x="7118" y="17836"/>
                      <a:pt x="8930" y="17836"/>
                    </a:cubicBezTo>
                    <a:cubicBezTo>
                      <a:pt x="10562" y="17836"/>
                      <a:pt x="12213" y="17388"/>
                      <a:pt x="13694" y="16450"/>
                    </a:cubicBezTo>
                    <a:cubicBezTo>
                      <a:pt x="13864" y="16341"/>
                      <a:pt x="14029" y="16229"/>
                      <a:pt x="14189" y="16113"/>
                    </a:cubicBezTo>
                    <a:cubicBezTo>
                      <a:pt x="14779" y="15682"/>
                      <a:pt x="15302" y="15190"/>
                      <a:pt x="15753" y="14650"/>
                    </a:cubicBezTo>
                    <a:cubicBezTo>
                      <a:pt x="16293" y="14007"/>
                      <a:pt x="16734" y="13297"/>
                      <a:pt x="17068" y="12544"/>
                    </a:cubicBezTo>
                    <a:cubicBezTo>
                      <a:pt x="17260" y="12113"/>
                      <a:pt x="17416" y="11669"/>
                      <a:pt x="17537" y="11214"/>
                    </a:cubicBezTo>
                    <a:cubicBezTo>
                      <a:pt x="17823" y="10142"/>
                      <a:pt x="17909" y="9021"/>
                      <a:pt x="17783" y="7908"/>
                    </a:cubicBezTo>
                    <a:cubicBezTo>
                      <a:pt x="17635" y="6610"/>
                      <a:pt x="17198" y="5323"/>
                      <a:pt x="16452" y="4145"/>
                    </a:cubicBezTo>
                    <a:cubicBezTo>
                      <a:pt x="16193" y="3734"/>
                      <a:pt x="15905" y="3353"/>
                      <a:pt x="15591" y="3001"/>
                    </a:cubicBezTo>
                    <a:cubicBezTo>
                      <a:pt x="15283" y="2649"/>
                      <a:pt x="14949" y="2329"/>
                      <a:pt x="14594" y="2036"/>
                    </a:cubicBezTo>
                    <a:cubicBezTo>
                      <a:pt x="14424" y="1898"/>
                      <a:pt x="14250" y="1764"/>
                      <a:pt x="14072" y="1637"/>
                    </a:cubicBezTo>
                    <a:cubicBezTo>
                      <a:pt x="13908" y="1523"/>
                      <a:pt x="13740" y="1412"/>
                      <a:pt x="13570" y="1308"/>
                    </a:cubicBezTo>
                    <a:cubicBezTo>
                      <a:pt x="12165" y="450"/>
                      <a:pt x="10548" y="0"/>
                      <a:pt x="891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6"/>
              <p:cNvSpPr/>
              <p:nvPr/>
            </p:nvSpPr>
            <p:spPr>
              <a:xfrm>
                <a:off x="5600260" y="867354"/>
                <a:ext cx="1017067" cy="273415"/>
              </a:xfrm>
              <a:custGeom>
                <a:avLst/>
                <a:gdLst/>
                <a:ahLst/>
                <a:cxnLst/>
                <a:rect l="l" t="t" r="r" b="b"/>
                <a:pathLst>
                  <a:path w="15523" h="4173" extrusionOk="0">
                    <a:moveTo>
                      <a:pt x="15522" y="0"/>
                    </a:moveTo>
                    <a:cubicBezTo>
                      <a:pt x="14830" y="230"/>
                      <a:pt x="14117" y="405"/>
                      <a:pt x="13410" y="578"/>
                    </a:cubicBezTo>
                    <a:cubicBezTo>
                      <a:pt x="8977" y="1667"/>
                      <a:pt x="4527" y="2757"/>
                      <a:pt x="0" y="3345"/>
                    </a:cubicBezTo>
                    <a:cubicBezTo>
                      <a:pt x="240" y="3641"/>
                      <a:pt x="496" y="3915"/>
                      <a:pt x="766" y="4172"/>
                    </a:cubicBezTo>
                    <a:cubicBezTo>
                      <a:pt x="2073" y="4070"/>
                      <a:pt x="3419" y="4111"/>
                      <a:pt x="4724" y="4007"/>
                    </a:cubicBezTo>
                    <a:cubicBezTo>
                      <a:pt x="6977" y="3830"/>
                      <a:pt x="9167" y="3204"/>
                      <a:pt x="11339" y="2583"/>
                    </a:cubicBezTo>
                    <a:cubicBezTo>
                      <a:pt x="12595" y="2223"/>
                      <a:pt x="13859" y="1862"/>
                      <a:pt x="15053" y="1330"/>
                    </a:cubicBezTo>
                    <a:cubicBezTo>
                      <a:pt x="15245" y="899"/>
                      <a:pt x="15403" y="455"/>
                      <a:pt x="1552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6"/>
              <p:cNvSpPr/>
              <p:nvPr/>
            </p:nvSpPr>
            <p:spPr>
              <a:xfrm>
                <a:off x="5491888" y="218236"/>
                <a:ext cx="932677" cy="335004"/>
              </a:xfrm>
              <a:custGeom>
                <a:avLst/>
                <a:gdLst/>
                <a:ahLst/>
                <a:cxnLst/>
                <a:rect l="l" t="t" r="r" b="b"/>
                <a:pathLst>
                  <a:path w="14235" h="5113" extrusionOk="0">
                    <a:moveTo>
                      <a:pt x="13209" y="1"/>
                    </a:moveTo>
                    <a:cubicBezTo>
                      <a:pt x="12064" y="445"/>
                      <a:pt x="10840" y="675"/>
                      <a:pt x="9633" y="914"/>
                    </a:cubicBezTo>
                    <a:cubicBezTo>
                      <a:pt x="6725" y="1492"/>
                      <a:pt x="3834" y="2165"/>
                      <a:pt x="969" y="2928"/>
                    </a:cubicBezTo>
                    <a:cubicBezTo>
                      <a:pt x="548" y="3613"/>
                      <a:pt x="222" y="4348"/>
                      <a:pt x="1" y="5113"/>
                    </a:cubicBezTo>
                    <a:cubicBezTo>
                      <a:pt x="766" y="4865"/>
                      <a:pt x="1512" y="4531"/>
                      <a:pt x="2259" y="4236"/>
                    </a:cubicBezTo>
                    <a:cubicBezTo>
                      <a:pt x="5744" y="2863"/>
                      <a:pt x="9480" y="2257"/>
                      <a:pt x="13055" y="1139"/>
                    </a:cubicBezTo>
                    <a:cubicBezTo>
                      <a:pt x="13450" y="1017"/>
                      <a:pt x="13846" y="885"/>
                      <a:pt x="14235" y="729"/>
                    </a:cubicBezTo>
                    <a:cubicBezTo>
                      <a:pt x="13908" y="462"/>
                      <a:pt x="13566" y="217"/>
                      <a:pt x="13209"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6"/>
              <p:cNvSpPr/>
              <p:nvPr/>
            </p:nvSpPr>
            <p:spPr>
              <a:xfrm>
                <a:off x="5458800" y="329163"/>
                <a:ext cx="1174512" cy="657166"/>
              </a:xfrm>
              <a:custGeom>
                <a:avLst/>
                <a:gdLst/>
                <a:ahLst/>
                <a:cxnLst/>
                <a:rect l="l" t="t" r="r" b="b"/>
                <a:pathLst>
                  <a:path w="17926" h="10030" extrusionOk="0">
                    <a:moveTo>
                      <a:pt x="15735" y="1"/>
                    </a:moveTo>
                    <a:cubicBezTo>
                      <a:pt x="15124" y="140"/>
                      <a:pt x="14520" y="313"/>
                      <a:pt x="13927" y="513"/>
                    </a:cubicBezTo>
                    <a:cubicBezTo>
                      <a:pt x="11497" y="1334"/>
                      <a:pt x="9231" y="2610"/>
                      <a:pt x="6762" y="3311"/>
                    </a:cubicBezTo>
                    <a:cubicBezTo>
                      <a:pt x="4656" y="3907"/>
                      <a:pt x="2440" y="4072"/>
                      <a:pt x="367" y="4777"/>
                    </a:cubicBezTo>
                    <a:cubicBezTo>
                      <a:pt x="318" y="4794"/>
                      <a:pt x="265" y="4812"/>
                      <a:pt x="215" y="4830"/>
                    </a:cubicBezTo>
                    <a:cubicBezTo>
                      <a:pt x="0" y="6573"/>
                      <a:pt x="294" y="8384"/>
                      <a:pt x="1153" y="10029"/>
                    </a:cubicBezTo>
                    <a:cubicBezTo>
                      <a:pt x="1903" y="9830"/>
                      <a:pt x="2579" y="9351"/>
                      <a:pt x="3291" y="9005"/>
                    </a:cubicBezTo>
                    <a:cubicBezTo>
                      <a:pt x="4315" y="8510"/>
                      <a:pt x="5446" y="8285"/>
                      <a:pt x="6538" y="7972"/>
                    </a:cubicBezTo>
                    <a:cubicBezTo>
                      <a:pt x="8107" y="7521"/>
                      <a:pt x="9620" y="6878"/>
                      <a:pt x="11202" y="6485"/>
                    </a:cubicBezTo>
                    <a:cubicBezTo>
                      <a:pt x="12622" y="6132"/>
                      <a:pt x="14085" y="5985"/>
                      <a:pt x="15516" y="5674"/>
                    </a:cubicBezTo>
                    <a:cubicBezTo>
                      <a:pt x="16338" y="5494"/>
                      <a:pt x="17161" y="5256"/>
                      <a:pt x="17926" y="4908"/>
                    </a:cubicBezTo>
                    <a:cubicBezTo>
                      <a:pt x="17879" y="4505"/>
                      <a:pt x="17807" y="4104"/>
                      <a:pt x="17704" y="3705"/>
                    </a:cubicBezTo>
                    <a:cubicBezTo>
                      <a:pt x="17506" y="2933"/>
                      <a:pt x="17202" y="2176"/>
                      <a:pt x="16784" y="1454"/>
                    </a:cubicBezTo>
                    <a:cubicBezTo>
                      <a:pt x="16725" y="1350"/>
                      <a:pt x="16662" y="1248"/>
                      <a:pt x="16596" y="1145"/>
                    </a:cubicBezTo>
                    <a:cubicBezTo>
                      <a:pt x="16337" y="734"/>
                      <a:pt x="16049" y="353"/>
                      <a:pt x="15735"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6"/>
              <p:cNvSpPr/>
              <p:nvPr/>
            </p:nvSpPr>
            <p:spPr>
              <a:xfrm>
                <a:off x="6176060" y="764289"/>
                <a:ext cx="355774" cy="86945"/>
              </a:xfrm>
              <a:custGeom>
                <a:avLst/>
                <a:gdLst/>
                <a:ahLst/>
                <a:cxnLst/>
                <a:rect l="l" t="t" r="r" b="b"/>
                <a:pathLst>
                  <a:path w="5430" h="1327" extrusionOk="0">
                    <a:moveTo>
                      <a:pt x="4716" y="1"/>
                    </a:moveTo>
                    <a:cubicBezTo>
                      <a:pt x="4223" y="1"/>
                      <a:pt x="3629" y="161"/>
                      <a:pt x="3342" y="196"/>
                    </a:cubicBezTo>
                    <a:cubicBezTo>
                      <a:pt x="2370" y="313"/>
                      <a:pt x="1409" y="518"/>
                      <a:pt x="474" y="810"/>
                    </a:cubicBezTo>
                    <a:cubicBezTo>
                      <a:pt x="278" y="871"/>
                      <a:pt x="53" y="966"/>
                      <a:pt x="0" y="1165"/>
                    </a:cubicBezTo>
                    <a:cubicBezTo>
                      <a:pt x="180" y="1303"/>
                      <a:pt x="418" y="1326"/>
                      <a:pt x="648" y="1326"/>
                    </a:cubicBezTo>
                    <a:cubicBezTo>
                      <a:pt x="676" y="1326"/>
                      <a:pt x="703" y="1326"/>
                      <a:pt x="730" y="1326"/>
                    </a:cubicBezTo>
                    <a:cubicBezTo>
                      <a:pt x="2240" y="1301"/>
                      <a:pt x="4108" y="1051"/>
                      <a:pt x="5429" y="269"/>
                    </a:cubicBezTo>
                    <a:cubicBezTo>
                      <a:pt x="5303" y="66"/>
                      <a:pt x="5030" y="1"/>
                      <a:pt x="4716"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6"/>
              <p:cNvSpPr/>
              <p:nvPr/>
            </p:nvSpPr>
            <p:spPr>
              <a:xfrm>
                <a:off x="5808683" y="891728"/>
                <a:ext cx="245045" cy="87928"/>
              </a:xfrm>
              <a:custGeom>
                <a:avLst/>
                <a:gdLst/>
                <a:ahLst/>
                <a:cxnLst/>
                <a:rect l="l" t="t" r="r" b="b"/>
                <a:pathLst>
                  <a:path w="3740" h="1342" extrusionOk="0">
                    <a:moveTo>
                      <a:pt x="3463" y="1"/>
                    </a:moveTo>
                    <a:cubicBezTo>
                      <a:pt x="3408" y="1"/>
                      <a:pt x="3352" y="9"/>
                      <a:pt x="3297" y="18"/>
                    </a:cubicBezTo>
                    <a:cubicBezTo>
                      <a:pt x="2626" y="139"/>
                      <a:pt x="2017" y="398"/>
                      <a:pt x="1374" y="613"/>
                    </a:cubicBezTo>
                    <a:cubicBezTo>
                      <a:pt x="905" y="771"/>
                      <a:pt x="392" y="928"/>
                      <a:pt x="0" y="1239"/>
                    </a:cubicBezTo>
                    <a:cubicBezTo>
                      <a:pt x="266" y="1306"/>
                      <a:pt x="564" y="1342"/>
                      <a:pt x="856" y="1342"/>
                    </a:cubicBezTo>
                    <a:cubicBezTo>
                      <a:pt x="1037" y="1342"/>
                      <a:pt x="1216" y="1328"/>
                      <a:pt x="1384" y="1300"/>
                    </a:cubicBezTo>
                    <a:cubicBezTo>
                      <a:pt x="1751" y="1239"/>
                      <a:pt x="2096" y="1087"/>
                      <a:pt x="2433" y="928"/>
                    </a:cubicBezTo>
                    <a:cubicBezTo>
                      <a:pt x="2805" y="751"/>
                      <a:pt x="3170" y="563"/>
                      <a:pt x="3526" y="362"/>
                    </a:cubicBezTo>
                    <a:cubicBezTo>
                      <a:pt x="3625" y="307"/>
                      <a:pt x="3739" y="210"/>
                      <a:pt x="3695" y="106"/>
                    </a:cubicBezTo>
                    <a:cubicBezTo>
                      <a:pt x="3677" y="66"/>
                      <a:pt x="3639" y="38"/>
                      <a:pt x="3597" y="23"/>
                    </a:cubicBezTo>
                    <a:cubicBezTo>
                      <a:pt x="3555" y="7"/>
                      <a:pt x="3509" y="1"/>
                      <a:pt x="3463"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6"/>
              <p:cNvSpPr/>
              <p:nvPr/>
            </p:nvSpPr>
            <p:spPr>
              <a:xfrm>
                <a:off x="5826832" y="424431"/>
                <a:ext cx="792006" cy="352629"/>
              </a:xfrm>
              <a:custGeom>
                <a:avLst/>
                <a:gdLst/>
                <a:ahLst/>
                <a:cxnLst/>
                <a:rect l="l" t="t" r="r" b="b"/>
                <a:pathLst>
                  <a:path w="12088" h="5382" extrusionOk="0">
                    <a:moveTo>
                      <a:pt x="11166" y="0"/>
                    </a:moveTo>
                    <a:cubicBezTo>
                      <a:pt x="8191" y="859"/>
                      <a:pt x="5241" y="1822"/>
                      <a:pt x="2326" y="2891"/>
                    </a:cubicBezTo>
                    <a:cubicBezTo>
                      <a:pt x="1814" y="3079"/>
                      <a:pt x="1299" y="3272"/>
                      <a:pt x="845" y="3579"/>
                    </a:cubicBezTo>
                    <a:cubicBezTo>
                      <a:pt x="494" y="3819"/>
                      <a:pt x="4" y="4260"/>
                      <a:pt x="2" y="4694"/>
                    </a:cubicBezTo>
                    <a:cubicBezTo>
                      <a:pt x="1" y="5223"/>
                      <a:pt x="351" y="5382"/>
                      <a:pt x="801" y="5382"/>
                    </a:cubicBezTo>
                    <a:cubicBezTo>
                      <a:pt x="1371" y="5382"/>
                      <a:pt x="2100" y="5128"/>
                      <a:pt x="2481" y="5048"/>
                    </a:cubicBezTo>
                    <a:cubicBezTo>
                      <a:pt x="3694" y="4797"/>
                      <a:pt x="4898" y="4509"/>
                      <a:pt x="6097" y="4186"/>
                    </a:cubicBezTo>
                    <a:cubicBezTo>
                      <a:pt x="8120" y="3639"/>
                      <a:pt x="10120" y="2995"/>
                      <a:pt x="12087" y="2251"/>
                    </a:cubicBezTo>
                    <a:cubicBezTo>
                      <a:pt x="11889" y="1479"/>
                      <a:pt x="11585" y="722"/>
                      <a:pt x="1116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6"/>
              <p:cNvSpPr/>
              <p:nvPr/>
            </p:nvSpPr>
            <p:spPr>
              <a:xfrm>
                <a:off x="5468235" y="662928"/>
                <a:ext cx="210647" cy="126257"/>
              </a:xfrm>
              <a:custGeom>
                <a:avLst/>
                <a:gdLst/>
                <a:ahLst/>
                <a:cxnLst/>
                <a:rect l="l" t="t" r="r" b="b"/>
                <a:pathLst>
                  <a:path w="3215" h="1927" extrusionOk="0">
                    <a:moveTo>
                      <a:pt x="2797" y="0"/>
                    </a:moveTo>
                    <a:cubicBezTo>
                      <a:pt x="2623" y="0"/>
                      <a:pt x="2444" y="45"/>
                      <a:pt x="2274" y="90"/>
                    </a:cubicBezTo>
                    <a:cubicBezTo>
                      <a:pt x="1518" y="291"/>
                      <a:pt x="762" y="494"/>
                      <a:pt x="7" y="696"/>
                    </a:cubicBezTo>
                    <a:cubicBezTo>
                      <a:pt x="0" y="1105"/>
                      <a:pt x="20" y="1517"/>
                      <a:pt x="71" y="1926"/>
                    </a:cubicBezTo>
                    <a:cubicBezTo>
                      <a:pt x="824" y="1636"/>
                      <a:pt x="1579" y="1343"/>
                      <a:pt x="2332" y="1053"/>
                    </a:cubicBezTo>
                    <a:cubicBezTo>
                      <a:pt x="2727" y="899"/>
                      <a:pt x="3189" y="659"/>
                      <a:pt x="3213" y="235"/>
                    </a:cubicBezTo>
                    <a:cubicBezTo>
                      <a:pt x="3214" y="200"/>
                      <a:pt x="3213" y="166"/>
                      <a:pt x="3196" y="134"/>
                    </a:cubicBezTo>
                    <a:cubicBezTo>
                      <a:pt x="3175" y="95"/>
                      <a:pt x="3135" y="71"/>
                      <a:pt x="3094" y="55"/>
                    </a:cubicBezTo>
                    <a:cubicBezTo>
                      <a:pt x="2999" y="15"/>
                      <a:pt x="2899" y="0"/>
                      <a:pt x="279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6"/>
              <p:cNvSpPr/>
              <p:nvPr/>
            </p:nvSpPr>
            <p:spPr>
              <a:xfrm>
                <a:off x="5924655" y="1092419"/>
                <a:ext cx="575790" cy="159541"/>
              </a:xfrm>
              <a:custGeom>
                <a:avLst/>
                <a:gdLst/>
                <a:ahLst/>
                <a:cxnLst/>
                <a:rect l="l" t="t" r="r" b="b"/>
                <a:pathLst>
                  <a:path w="8788" h="2435" extrusionOk="0">
                    <a:moveTo>
                      <a:pt x="8787" y="1"/>
                    </a:moveTo>
                    <a:lnTo>
                      <a:pt x="8787" y="1"/>
                    </a:lnTo>
                    <a:cubicBezTo>
                      <a:pt x="8328" y="60"/>
                      <a:pt x="7851" y="62"/>
                      <a:pt x="7388" y="108"/>
                    </a:cubicBezTo>
                    <a:cubicBezTo>
                      <a:pt x="6478" y="197"/>
                      <a:pt x="5585" y="460"/>
                      <a:pt x="4670" y="488"/>
                    </a:cubicBezTo>
                    <a:cubicBezTo>
                      <a:pt x="4601" y="490"/>
                      <a:pt x="4533" y="491"/>
                      <a:pt x="4464" y="491"/>
                    </a:cubicBezTo>
                    <a:cubicBezTo>
                      <a:pt x="4290" y="491"/>
                      <a:pt x="4116" y="486"/>
                      <a:pt x="3942" y="486"/>
                    </a:cubicBezTo>
                    <a:cubicBezTo>
                      <a:pt x="3757" y="486"/>
                      <a:pt x="3572" y="491"/>
                      <a:pt x="3388" y="514"/>
                    </a:cubicBezTo>
                    <a:cubicBezTo>
                      <a:pt x="2975" y="566"/>
                      <a:pt x="2581" y="701"/>
                      <a:pt x="2178" y="795"/>
                    </a:cubicBezTo>
                    <a:cubicBezTo>
                      <a:pt x="1588" y="936"/>
                      <a:pt x="75" y="967"/>
                      <a:pt x="29" y="1794"/>
                    </a:cubicBezTo>
                    <a:cubicBezTo>
                      <a:pt x="0" y="2303"/>
                      <a:pt x="384" y="2434"/>
                      <a:pt x="820" y="2434"/>
                    </a:cubicBezTo>
                    <a:cubicBezTo>
                      <a:pt x="1166" y="2434"/>
                      <a:pt x="1545" y="2352"/>
                      <a:pt x="1779" y="2310"/>
                    </a:cubicBezTo>
                    <a:cubicBezTo>
                      <a:pt x="2358" y="2204"/>
                      <a:pt x="2916" y="2007"/>
                      <a:pt x="3496" y="1917"/>
                    </a:cubicBezTo>
                    <a:cubicBezTo>
                      <a:pt x="4145" y="1813"/>
                      <a:pt x="4807" y="1841"/>
                      <a:pt x="5461" y="1788"/>
                    </a:cubicBezTo>
                    <a:cubicBezTo>
                      <a:pt x="6057" y="1740"/>
                      <a:pt x="6647" y="1624"/>
                      <a:pt x="7223" y="1464"/>
                    </a:cubicBezTo>
                    <a:cubicBezTo>
                      <a:pt x="7813" y="1033"/>
                      <a:pt x="8336" y="541"/>
                      <a:pt x="8787"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0" name="Google Shape;2910;p66"/>
            <p:cNvSpPr/>
            <p:nvPr/>
          </p:nvSpPr>
          <p:spPr>
            <a:xfrm rot="10546279">
              <a:off x="1306807" y="3522021"/>
              <a:ext cx="158584" cy="204524"/>
            </a:xfrm>
            <a:custGeom>
              <a:avLst/>
              <a:gdLst/>
              <a:ahLst/>
              <a:cxnLst/>
              <a:rect l="l" t="t" r="r" b="b"/>
              <a:pathLst>
                <a:path w="8264" h="10658" extrusionOk="0">
                  <a:moveTo>
                    <a:pt x="8079" y="9782"/>
                  </a:moveTo>
                  <a:cubicBezTo>
                    <a:pt x="5619" y="9782"/>
                    <a:pt x="3626" y="7788"/>
                    <a:pt x="3626" y="5329"/>
                  </a:cubicBezTo>
                  <a:cubicBezTo>
                    <a:pt x="3626" y="2870"/>
                    <a:pt x="5619" y="876"/>
                    <a:pt x="8079" y="876"/>
                  </a:cubicBezTo>
                  <a:cubicBezTo>
                    <a:pt x="8140" y="876"/>
                    <a:pt x="8202" y="876"/>
                    <a:pt x="8263" y="879"/>
                  </a:cubicBezTo>
                  <a:cubicBezTo>
                    <a:pt x="7423" y="322"/>
                    <a:pt x="6413" y="0"/>
                    <a:pt x="5329" y="0"/>
                  </a:cubicBezTo>
                  <a:cubicBezTo>
                    <a:pt x="2387" y="0"/>
                    <a:pt x="1" y="2384"/>
                    <a:pt x="1" y="5329"/>
                  </a:cubicBezTo>
                  <a:cubicBezTo>
                    <a:pt x="1" y="8271"/>
                    <a:pt x="2387" y="10657"/>
                    <a:pt x="5329" y="10657"/>
                  </a:cubicBezTo>
                  <a:cubicBezTo>
                    <a:pt x="6413" y="10657"/>
                    <a:pt x="7423" y="10333"/>
                    <a:pt x="8263" y="9776"/>
                  </a:cubicBezTo>
                  <a:cubicBezTo>
                    <a:pt x="8202" y="9779"/>
                    <a:pt x="8140" y="9782"/>
                    <a:pt x="8079" y="9782"/>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11" name="Google Shape;2911;p66"/>
            <p:cNvSpPr/>
            <p:nvPr/>
          </p:nvSpPr>
          <p:spPr>
            <a:xfrm>
              <a:off x="1075631" y="3524861"/>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12" name="Google Shape;2912;p66"/>
            <p:cNvSpPr/>
            <p:nvPr/>
          </p:nvSpPr>
          <p:spPr>
            <a:xfrm>
              <a:off x="1003256" y="3909641"/>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3" name="Google Shape;2913;p66"/>
          <p:cNvSpPr/>
          <p:nvPr/>
        </p:nvSpPr>
        <p:spPr>
          <a:xfrm>
            <a:off x="5613901" y="163429"/>
            <a:ext cx="1807548" cy="169979"/>
          </a:xfrm>
          <a:prstGeom prst="rect">
            <a:avLst/>
          </a:prstGeom>
        </p:spPr>
        <p:txBody>
          <a:bodyPr>
            <a:prstTxWarp prst="textPlain">
              <a:avLst/>
            </a:prstTxWarp>
          </a:bodyPr>
          <a:lstStyle/>
          <a:p>
            <a:pPr lvl="0" algn="ctr"/>
            <a:r>
              <a:rPr b="1" i="0">
                <a:ln w="9525" cap="flat" cmpd="sng">
                  <a:solidFill>
                    <a:schemeClr val="lt1"/>
                  </a:solidFill>
                  <a:prstDash val="solid"/>
                  <a:round/>
                  <a:headEnd type="none" w="sm" len="sm"/>
                  <a:tailEnd type="none" w="sm" len="sm"/>
                </a:ln>
                <a:noFill/>
                <a:latin typeface="Jost"/>
              </a:rPr>
              <a:t>MORE DIFFICULT</a:t>
            </a:r>
          </a:p>
        </p:txBody>
      </p:sp>
      <p:grpSp>
        <p:nvGrpSpPr>
          <p:cNvPr id="2914" name="Google Shape;2914;p66"/>
          <p:cNvGrpSpPr/>
          <p:nvPr/>
        </p:nvGrpSpPr>
        <p:grpSpPr>
          <a:xfrm flipH="1">
            <a:off x="6185028" y="529696"/>
            <a:ext cx="1252753" cy="1712815"/>
            <a:chOff x="39061" y="1565425"/>
            <a:chExt cx="1201451" cy="1642988"/>
          </a:xfrm>
        </p:grpSpPr>
        <p:grpSp>
          <p:nvGrpSpPr>
            <p:cNvPr id="2915" name="Google Shape;2915;p66"/>
            <p:cNvGrpSpPr/>
            <p:nvPr/>
          </p:nvGrpSpPr>
          <p:grpSpPr>
            <a:xfrm rot="6914248">
              <a:off x="830037" y="1613132"/>
              <a:ext cx="241193" cy="527245"/>
              <a:chOff x="-835750" y="499300"/>
              <a:chExt cx="586638" cy="1282385"/>
            </a:xfrm>
          </p:grpSpPr>
          <p:sp>
            <p:nvSpPr>
              <p:cNvPr id="2916" name="Google Shape;2916;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2" name="Google Shape;2922;p66"/>
            <p:cNvGrpSpPr/>
            <p:nvPr/>
          </p:nvGrpSpPr>
          <p:grpSpPr>
            <a:xfrm rot="7696995" flipH="1">
              <a:off x="200097" y="1662741"/>
              <a:ext cx="241170" cy="527195"/>
              <a:chOff x="-835750" y="499300"/>
              <a:chExt cx="586638" cy="1282385"/>
            </a:xfrm>
          </p:grpSpPr>
          <p:sp>
            <p:nvSpPr>
              <p:cNvPr id="2923" name="Google Shape;2923;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9" name="Google Shape;2929;p66"/>
            <p:cNvSpPr/>
            <p:nvPr/>
          </p:nvSpPr>
          <p:spPr>
            <a:xfrm>
              <a:off x="387925" y="1565425"/>
              <a:ext cx="579718" cy="20382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rgbClr val="474747"/>
              </a:solidFill>
              <a:prstDash val="dot"/>
              <a:round/>
              <a:headEnd type="none" w="med" len="med"/>
              <a:tailEnd type="none" w="med" len="med"/>
            </a:ln>
          </p:spPr>
        </p:sp>
        <p:grpSp>
          <p:nvGrpSpPr>
            <p:cNvPr id="2930" name="Google Shape;2930;p66"/>
            <p:cNvGrpSpPr/>
            <p:nvPr/>
          </p:nvGrpSpPr>
          <p:grpSpPr>
            <a:xfrm rot="931671" flipH="1">
              <a:off x="471562" y="2402321"/>
              <a:ext cx="192400" cy="420585"/>
              <a:chOff x="-835750" y="499300"/>
              <a:chExt cx="586638" cy="1282385"/>
            </a:xfrm>
          </p:grpSpPr>
          <p:sp>
            <p:nvSpPr>
              <p:cNvPr id="2931" name="Google Shape;2931;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7" name="Google Shape;2937;p66"/>
            <p:cNvGrpSpPr/>
            <p:nvPr/>
          </p:nvGrpSpPr>
          <p:grpSpPr>
            <a:xfrm rot="148872">
              <a:off x="110447" y="2783813"/>
              <a:ext cx="192422" cy="420632"/>
              <a:chOff x="-835750" y="499300"/>
              <a:chExt cx="586638" cy="1282385"/>
            </a:xfrm>
          </p:grpSpPr>
          <p:sp>
            <p:nvSpPr>
              <p:cNvPr id="2938" name="Google Shape;2938;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4" name="Google Shape;2944;p66"/>
            <p:cNvSpPr/>
            <p:nvPr/>
          </p:nvSpPr>
          <p:spPr>
            <a:xfrm rot="7845593" flipH="1">
              <a:off x="320988" y="2805357"/>
              <a:ext cx="462537" cy="16261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sp>
          <p:nvSpPr>
            <p:cNvPr id="2945" name="Google Shape;2945;p66"/>
            <p:cNvSpPr/>
            <p:nvPr/>
          </p:nvSpPr>
          <p:spPr>
            <a:xfrm rot="-6869958" flipH="1">
              <a:off x="28569" y="2261662"/>
              <a:ext cx="462523" cy="162623"/>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sp>
        <p:nvSpPr>
          <p:cNvPr id="2" name="Google Shape;2887;p66">
            <a:extLst>
              <a:ext uri="{FF2B5EF4-FFF2-40B4-BE49-F238E27FC236}">
                <a16:creationId xmlns:a16="http://schemas.microsoft.com/office/drawing/2014/main" id="{BD2AD732-D107-AADE-EA9E-2918676DCAAE}"/>
              </a:ext>
            </a:extLst>
          </p:cNvPr>
          <p:cNvSpPr txBox="1">
            <a:spLocks/>
          </p:cNvSpPr>
          <p:nvPr/>
        </p:nvSpPr>
        <p:spPr>
          <a:xfrm>
            <a:off x="2818901" y="1945592"/>
            <a:ext cx="4247877" cy="2845164"/>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1pPr>
            <a:lvl2pPr marL="914400" marR="0" lvl="1"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2pPr>
            <a:lvl3pPr marL="1371600" marR="0" lvl="2"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3pPr>
            <a:lvl4pPr marL="1828800" marR="0" lvl="3"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4pPr>
            <a:lvl5pPr marL="2286000" marR="0" lvl="4"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5pPr>
            <a:lvl6pPr marL="2743200" marR="0" lvl="5"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6pPr>
            <a:lvl7pPr marL="3200400" marR="0" lvl="6"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7pPr>
            <a:lvl8pPr marL="3657600" marR="0" lvl="7"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8pPr>
            <a:lvl9pPr marL="4114800" marR="0" lvl="8"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9pPr>
          </a:lstStyle>
          <a:p>
            <a:pPr marL="0" indent="0">
              <a:spcAft>
                <a:spcPts val="1200"/>
              </a:spcAft>
              <a:buFont typeface="Lato"/>
              <a:buNone/>
            </a:pPr>
            <a:r>
              <a:rPr lang="vi-VN">
                <a:latin typeface="Arial"/>
                <a:cs typeface="Arial"/>
              </a:rPr>
              <a:t>Công việc A: Chuẩn bị tài liệu</a:t>
            </a:r>
          </a:p>
          <a:p>
            <a:pPr marL="0" indent="0">
              <a:spcAft>
                <a:spcPts val="1200"/>
              </a:spcAft>
              <a:buFont typeface="Lato"/>
              <a:buNone/>
            </a:pPr>
            <a:r>
              <a:rPr lang="vi-VN">
                <a:latin typeface="Arial"/>
                <a:cs typeface="Arial"/>
              </a:rPr>
              <a:t>Công việc B: Đặt phòng họp</a:t>
            </a:r>
          </a:p>
          <a:p>
            <a:pPr marL="0" indent="0">
              <a:spcAft>
                <a:spcPts val="1200"/>
              </a:spcAft>
              <a:buFont typeface="Lato"/>
              <a:buNone/>
            </a:pPr>
            <a:r>
              <a:rPr lang="vi-VN">
                <a:latin typeface="Arial"/>
                <a:cs typeface="Arial"/>
              </a:rPr>
              <a:t>Công việc C: Chuẩn bị báo cáo</a:t>
            </a:r>
          </a:p>
          <a:p>
            <a:pPr marL="0" indent="0">
              <a:spcAft>
                <a:spcPts val="1200"/>
              </a:spcAft>
              <a:buFont typeface="Lato"/>
              <a:buNone/>
            </a:pPr>
            <a:r>
              <a:rPr lang="vi-VN">
                <a:latin typeface="Arial"/>
                <a:cs typeface="Arial"/>
              </a:rPr>
              <a:t>Công việc D: Kiểm tra thiết bị</a:t>
            </a:r>
          </a:p>
          <a:p>
            <a:pPr marL="0" indent="0">
              <a:spcAft>
                <a:spcPts val="1200"/>
              </a:spcAft>
              <a:buFont typeface="Lato"/>
              <a:buNone/>
            </a:pPr>
            <a:r>
              <a:rPr lang="vi-VN">
                <a:latin typeface="Arial"/>
                <a:cs typeface="Arial"/>
              </a:rPr>
              <a:t>Công việc E: Gửi lời mời tham dự</a:t>
            </a:r>
          </a:p>
          <a:p>
            <a:pPr marL="0" indent="0">
              <a:spcAft>
                <a:spcPts val="1200"/>
              </a:spcAft>
              <a:buFont typeface="Lato"/>
              <a:buNone/>
            </a:pPr>
            <a:r>
              <a:rPr lang="vi-VN">
                <a:latin typeface="Arial"/>
                <a:cs typeface="Arial"/>
              </a:rPr>
              <a:t>Công việc F: Chuẩn bị danh sách tham dự</a:t>
            </a:r>
          </a:p>
          <a:p>
            <a:pPr marL="0" indent="0">
              <a:spcAft>
                <a:spcPts val="1200"/>
              </a:spcAft>
              <a:buFont typeface="Lato"/>
              <a:buNone/>
            </a:pPr>
            <a:r>
              <a:rPr lang="vi-VN">
                <a:latin typeface="Arial"/>
                <a:cs typeface="Arial"/>
              </a:rPr>
              <a:t>Công việc G: Chuẩn bị bản trình bày</a:t>
            </a:r>
            <a:endParaRPr lang="en-US">
              <a:latin typeface="Arial"/>
              <a:cs typeface="Arial"/>
            </a:endParaRPr>
          </a:p>
        </p:txBody>
      </p:sp>
    </p:spTree>
    <p:extLst>
      <p:ext uri="{BB962C8B-B14F-4D97-AF65-F5344CB8AC3E}">
        <p14:creationId xmlns:p14="http://schemas.microsoft.com/office/powerpoint/2010/main" val="410276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grpSp>
        <p:nvGrpSpPr>
          <p:cNvPr id="1655" name="Google Shape;1655;p42"/>
          <p:cNvGrpSpPr/>
          <p:nvPr/>
        </p:nvGrpSpPr>
        <p:grpSpPr>
          <a:xfrm>
            <a:off x="6198236" y="1066090"/>
            <a:ext cx="1210925" cy="1210925"/>
            <a:chOff x="3952031" y="796973"/>
            <a:chExt cx="886800" cy="886800"/>
          </a:xfrm>
        </p:grpSpPr>
        <p:sp>
          <p:nvSpPr>
            <p:cNvPr id="1656" name="Google Shape;1656;p42"/>
            <p:cNvSpPr/>
            <p:nvPr/>
          </p:nvSpPr>
          <p:spPr>
            <a:xfrm rot="-579650">
              <a:off x="4011081" y="856022"/>
              <a:ext cx="768701" cy="768701"/>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2"/>
            <p:cNvSpPr/>
            <p:nvPr/>
          </p:nvSpPr>
          <p:spPr>
            <a:xfrm rot="-576874">
              <a:off x="4480318" y="995575"/>
              <a:ext cx="167046" cy="167046"/>
            </a:xfrm>
            <a:prstGeom prst="ellipse">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2"/>
            <p:cNvSpPr/>
            <p:nvPr/>
          </p:nvSpPr>
          <p:spPr>
            <a:xfrm rot="-579012">
              <a:off x="4538392" y="1283170"/>
              <a:ext cx="93902" cy="93773"/>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2"/>
            <p:cNvSpPr/>
            <p:nvPr/>
          </p:nvSpPr>
          <p:spPr>
            <a:xfrm rot="-578927">
              <a:off x="4085920" y="1291500"/>
              <a:ext cx="331563" cy="65662"/>
            </a:xfrm>
            <a:custGeom>
              <a:avLst/>
              <a:gdLst/>
              <a:ahLst/>
              <a:cxnLst/>
              <a:rect l="l" t="t" r="r" b="b"/>
              <a:pathLst>
                <a:path w="10296" h="2039" extrusionOk="0">
                  <a:moveTo>
                    <a:pt x="1641" y="2038"/>
                  </a:moveTo>
                  <a:lnTo>
                    <a:pt x="1" y="809"/>
                  </a:lnTo>
                  <a:lnTo>
                    <a:pt x="475" y="179"/>
                  </a:lnTo>
                  <a:lnTo>
                    <a:pt x="1641" y="1052"/>
                  </a:lnTo>
                  <a:lnTo>
                    <a:pt x="3043" y="1"/>
                  </a:lnTo>
                  <a:lnTo>
                    <a:pt x="4445" y="1052"/>
                  </a:lnTo>
                  <a:lnTo>
                    <a:pt x="5848" y="1"/>
                  </a:lnTo>
                  <a:lnTo>
                    <a:pt x="7250" y="1052"/>
                  </a:lnTo>
                  <a:lnTo>
                    <a:pt x="8653" y="1"/>
                  </a:lnTo>
                  <a:lnTo>
                    <a:pt x="10295" y="1230"/>
                  </a:lnTo>
                  <a:lnTo>
                    <a:pt x="9821" y="1863"/>
                  </a:lnTo>
                  <a:lnTo>
                    <a:pt x="8653" y="987"/>
                  </a:lnTo>
                  <a:lnTo>
                    <a:pt x="7250" y="2038"/>
                  </a:lnTo>
                  <a:lnTo>
                    <a:pt x="5848" y="987"/>
                  </a:lnTo>
                  <a:lnTo>
                    <a:pt x="4445" y="2038"/>
                  </a:lnTo>
                  <a:lnTo>
                    <a:pt x="3043" y="987"/>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0" name="Google Shape;1660;p42"/>
            <p:cNvGrpSpPr/>
            <p:nvPr/>
          </p:nvGrpSpPr>
          <p:grpSpPr>
            <a:xfrm rot="-579221">
              <a:off x="4179977" y="1000563"/>
              <a:ext cx="426818" cy="457599"/>
              <a:chOff x="5496399" y="632879"/>
              <a:chExt cx="710767" cy="762026"/>
            </a:xfrm>
          </p:grpSpPr>
          <p:sp>
            <p:nvSpPr>
              <p:cNvPr id="1661" name="Google Shape;1661;p42"/>
              <p:cNvSpPr/>
              <p:nvPr/>
            </p:nvSpPr>
            <p:spPr>
              <a:xfrm>
                <a:off x="5851732" y="632879"/>
                <a:ext cx="25" cy="109313"/>
              </a:xfrm>
              <a:custGeom>
                <a:avLst/>
                <a:gdLst/>
                <a:ahLst/>
                <a:cxnLst/>
                <a:rect l="l" t="t" r="r" b="b"/>
                <a:pathLst>
                  <a:path w="1" h="4402" fill="none" extrusionOk="0">
                    <a:moveTo>
                      <a:pt x="1" y="4401"/>
                    </a:moveTo>
                    <a:lnTo>
                      <a:pt x="1" y="1"/>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2"/>
              <p:cNvSpPr/>
              <p:nvPr/>
            </p:nvSpPr>
            <p:spPr>
              <a:xfrm>
                <a:off x="5496399" y="806418"/>
                <a:ext cx="77246" cy="77304"/>
              </a:xfrm>
              <a:custGeom>
                <a:avLst/>
                <a:gdLst/>
                <a:ahLst/>
                <a:cxnLst/>
                <a:rect l="l" t="t" r="r" b="b"/>
                <a:pathLst>
                  <a:path w="3111" h="3113" fill="none" extrusionOk="0">
                    <a:moveTo>
                      <a:pt x="3110" y="3112"/>
                    </a:moveTo>
                    <a:lnTo>
                      <a:pt x="1" y="0"/>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2"/>
              <p:cNvSpPr/>
              <p:nvPr/>
            </p:nvSpPr>
            <p:spPr>
              <a:xfrm>
                <a:off x="5654164" y="687108"/>
                <a:ext cx="56439" cy="98908"/>
              </a:xfrm>
              <a:custGeom>
                <a:avLst/>
                <a:gdLst/>
                <a:ahLst/>
                <a:cxnLst/>
                <a:rect l="l" t="t" r="r" b="b"/>
                <a:pathLst>
                  <a:path w="2273" h="3983" fill="none" extrusionOk="0">
                    <a:moveTo>
                      <a:pt x="0" y="1"/>
                    </a:moveTo>
                    <a:lnTo>
                      <a:pt x="2272" y="3982"/>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2"/>
              <p:cNvSpPr/>
              <p:nvPr/>
            </p:nvSpPr>
            <p:spPr>
              <a:xfrm>
                <a:off x="5751197" y="650682"/>
                <a:ext cx="24234" cy="98262"/>
              </a:xfrm>
              <a:custGeom>
                <a:avLst/>
                <a:gdLst/>
                <a:ahLst/>
                <a:cxnLst/>
                <a:rect l="l" t="t" r="r" b="b"/>
                <a:pathLst>
                  <a:path w="976" h="3957" fill="none" extrusionOk="0">
                    <a:moveTo>
                      <a:pt x="1" y="1"/>
                    </a:moveTo>
                    <a:lnTo>
                      <a:pt x="976" y="3956"/>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2"/>
              <p:cNvSpPr/>
              <p:nvPr/>
            </p:nvSpPr>
            <p:spPr>
              <a:xfrm>
                <a:off x="5565821" y="732994"/>
                <a:ext cx="58549" cy="76434"/>
              </a:xfrm>
              <a:custGeom>
                <a:avLst/>
                <a:gdLst/>
                <a:ahLst/>
                <a:cxnLst/>
                <a:rect l="l" t="t" r="r" b="b"/>
                <a:pathLst>
                  <a:path w="2358" h="3078" fill="none" extrusionOk="0">
                    <a:moveTo>
                      <a:pt x="1" y="0"/>
                    </a:moveTo>
                    <a:lnTo>
                      <a:pt x="2358" y="3077"/>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2"/>
              <p:cNvSpPr/>
              <p:nvPr/>
            </p:nvSpPr>
            <p:spPr>
              <a:xfrm>
                <a:off x="6129944" y="806418"/>
                <a:ext cx="77221" cy="77304"/>
              </a:xfrm>
              <a:custGeom>
                <a:avLst/>
                <a:gdLst/>
                <a:ahLst/>
                <a:cxnLst/>
                <a:rect l="l" t="t" r="r" b="b"/>
                <a:pathLst>
                  <a:path w="3110" h="3113" fill="none" extrusionOk="0">
                    <a:moveTo>
                      <a:pt x="0" y="3112"/>
                    </a:moveTo>
                    <a:lnTo>
                      <a:pt x="3110" y="0"/>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2"/>
              <p:cNvSpPr/>
              <p:nvPr/>
            </p:nvSpPr>
            <p:spPr>
              <a:xfrm>
                <a:off x="5992986" y="687108"/>
                <a:ext cx="56439" cy="98908"/>
              </a:xfrm>
              <a:custGeom>
                <a:avLst/>
                <a:gdLst/>
                <a:ahLst/>
                <a:cxnLst/>
                <a:rect l="l" t="t" r="r" b="b"/>
                <a:pathLst>
                  <a:path w="2273" h="3983" fill="none" extrusionOk="0">
                    <a:moveTo>
                      <a:pt x="2272" y="1"/>
                    </a:moveTo>
                    <a:lnTo>
                      <a:pt x="0" y="3982"/>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2"/>
              <p:cNvSpPr/>
              <p:nvPr/>
            </p:nvSpPr>
            <p:spPr>
              <a:xfrm>
                <a:off x="5928131" y="650682"/>
                <a:ext cx="24234" cy="98262"/>
              </a:xfrm>
              <a:custGeom>
                <a:avLst/>
                <a:gdLst/>
                <a:ahLst/>
                <a:cxnLst/>
                <a:rect l="l" t="t" r="r" b="b"/>
                <a:pathLst>
                  <a:path w="976" h="3957" fill="none" extrusionOk="0">
                    <a:moveTo>
                      <a:pt x="976" y="1"/>
                    </a:moveTo>
                    <a:lnTo>
                      <a:pt x="1" y="3956"/>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2"/>
              <p:cNvSpPr/>
              <p:nvPr/>
            </p:nvSpPr>
            <p:spPr>
              <a:xfrm>
                <a:off x="6079193" y="732994"/>
                <a:ext cx="58549" cy="76434"/>
              </a:xfrm>
              <a:custGeom>
                <a:avLst/>
                <a:gdLst/>
                <a:ahLst/>
                <a:cxnLst/>
                <a:rect l="l" t="t" r="r" b="b"/>
                <a:pathLst>
                  <a:path w="2358" h="3078" fill="none" extrusionOk="0">
                    <a:moveTo>
                      <a:pt x="2358" y="0"/>
                    </a:moveTo>
                    <a:lnTo>
                      <a:pt x="1" y="3077"/>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2"/>
              <p:cNvSpPr/>
              <p:nvPr/>
            </p:nvSpPr>
            <p:spPr>
              <a:xfrm>
                <a:off x="5524257" y="736992"/>
                <a:ext cx="655164" cy="655230"/>
              </a:xfrm>
              <a:custGeom>
                <a:avLst/>
                <a:gdLst/>
                <a:ahLst/>
                <a:cxnLst/>
                <a:rect l="l" t="t" r="r" b="b"/>
                <a:pathLst>
                  <a:path w="26386" h="26386" extrusionOk="0">
                    <a:moveTo>
                      <a:pt x="13193" y="0"/>
                    </a:moveTo>
                    <a:cubicBezTo>
                      <a:pt x="9691" y="0"/>
                      <a:pt x="6336" y="1391"/>
                      <a:pt x="3862" y="3865"/>
                    </a:cubicBezTo>
                    <a:cubicBezTo>
                      <a:pt x="1388" y="6339"/>
                      <a:pt x="0" y="9694"/>
                      <a:pt x="0" y="13193"/>
                    </a:cubicBezTo>
                    <a:cubicBezTo>
                      <a:pt x="0" y="16691"/>
                      <a:pt x="1388" y="20047"/>
                      <a:pt x="3862" y="22521"/>
                    </a:cubicBezTo>
                    <a:cubicBezTo>
                      <a:pt x="6336" y="24995"/>
                      <a:pt x="9691" y="26385"/>
                      <a:pt x="13193" y="26385"/>
                    </a:cubicBezTo>
                    <a:cubicBezTo>
                      <a:pt x="16691" y="26385"/>
                      <a:pt x="20047" y="24995"/>
                      <a:pt x="22521" y="22521"/>
                    </a:cubicBezTo>
                    <a:cubicBezTo>
                      <a:pt x="24995" y="20047"/>
                      <a:pt x="26385" y="16691"/>
                      <a:pt x="26385" y="13193"/>
                    </a:cubicBezTo>
                    <a:cubicBezTo>
                      <a:pt x="26385" y="9694"/>
                      <a:pt x="24995" y="6339"/>
                      <a:pt x="22521" y="3865"/>
                    </a:cubicBezTo>
                    <a:cubicBezTo>
                      <a:pt x="20047" y="1391"/>
                      <a:pt x="16691" y="0"/>
                      <a:pt x="1319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2"/>
              <p:cNvSpPr/>
              <p:nvPr/>
            </p:nvSpPr>
            <p:spPr>
              <a:xfrm>
                <a:off x="5521476" y="734211"/>
                <a:ext cx="660627" cy="660693"/>
              </a:xfrm>
              <a:custGeom>
                <a:avLst/>
                <a:gdLst/>
                <a:ahLst/>
                <a:cxnLst/>
                <a:rect l="l" t="t" r="r" b="b"/>
                <a:pathLst>
                  <a:path w="26606" h="26606" extrusionOk="0">
                    <a:moveTo>
                      <a:pt x="13305" y="112"/>
                    </a:moveTo>
                    <a:cubicBezTo>
                      <a:pt x="20589" y="112"/>
                      <a:pt x="26494" y="6017"/>
                      <a:pt x="26494" y="13305"/>
                    </a:cubicBezTo>
                    <a:cubicBezTo>
                      <a:pt x="26494" y="20592"/>
                      <a:pt x="20589" y="26497"/>
                      <a:pt x="13302" y="26497"/>
                    </a:cubicBezTo>
                    <a:cubicBezTo>
                      <a:pt x="6017" y="26497"/>
                      <a:pt x="109" y="20592"/>
                      <a:pt x="109" y="13305"/>
                    </a:cubicBezTo>
                    <a:cubicBezTo>
                      <a:pt x="109" y="6017"/>
                      <a:pt x="6017" y="112"/>
                      <a:pt x="13302" y="112"/>
                    </a:cubicBezTo>
                    <a:close/>
                    <a:moveTo>
                      <a:pt x="13302" y="1"/>
                    </a:moveTo>
                    <a:cubicBezTo>
                      <a:pt x="11507" y="1"/>
                      <a:pt x="9765" y="355"/>
                      <a:pt x="8125" y="1046"/>
                    </a:cubicBezTo>
                    <a:cubicBezTo>
                      <a:pt x="6542" y="1717"/>
                      <a:pt x="5119" y="2677"/>
                      <a:pt x="3898" y="3898"/>
                    </a:cubicBezTo>
                    <a:cubicBezTo>
                      <a:pt x="2677" y="5119"/>
                      <a:pt x="1717" y="6542"/>
                      <a:pt x="1046" y="8125"/>
                    </a:cubicBezTo>
                    <a:cubicBezTo>
                      <a:pt x="352" y="9765"/>
                      <a:pt x="1" y="11507"/>
                      <a:pt x="1" y="13305"/>
                    </a:cubicBezTo>
                    <a:cubicBezTo>
                      <a:pt x="1" y="15099"/>
                      <a:pt x="352" y="16841"/>
                      <a:pt x="1046" y="18481"/>
                    </a:cubicBezTo>
                    <a:cubicBezTo>
                      <a:pt x="1717" y="20065"/>
                      <a:pt x="2677" y="21488"/>
                      <a:pt x="3898" y="22709"/>
                    </a:cubicBezTo>
                    <a:cubicBezTo>
                      <a:pt x="5119" y="23933"/>
                      <a:pt x="6542" y="24890"/>
                      <a:pt x="8125" y="25560"/>
                    </a:cubicBezTo>
                    <a:cubicBezTo>
                      <a:pt x="9765" y="26254"/>
                      <a:pt x="11507" y="26606"/>
                      <a:pt x="13302" y="26606"/>
                    </a:cubicBezTo>
                    <a:cubicBezTo>
                      <a:pt x="15099" y="26606"/>
                      <a:pt x="16841" y="26254"/>
                      <a:pt x="18481" y="25560"/>
                    </a:cubicBezTo>
                    <a:cubicBezTo>
                      <a:pt x="20065" y="24890"/>
                      <a:pt x="21488" y="23933"/>
                      <a:pt x="22709" y="22709"/>
                    </a:cubicBezTo>
                    <a:cubicBezTo>
                      <a:pt x="23930" y="21488"/>
                      <a:pt x="24890" y="20065"/>
                      <a:pt x="25560" y="18481"/>
                    </a:cubicBezTo>
                    <a:cubicBezTo>
                      <a:pt x="26254" y="16841"/>
                      <a:pt x="26606" y="15099"/>
                      <a:pt x="26606" y="13305"/>
                    </a:cubicBezTo>
                    <a:cubicBezTo>
                      <a:pt x="26606" y="11507"/>
                      <a:pt x="26254" y="9765"/>
                      <a:pt x="25560" y="8125"/>
                    </a:cubicBezTo>
                    <a:cubicBezTo>
                      <a:pt x="24890" y="6542"/>
                      <a:pt x="23930" y="5119"/>
                      <a:pt x="22709" y="3898"/>
                    </a:cubicBezTo>
                    <a:cubicBezTo>
                      <a:pt x="21488" y="2677"/>
                      <a:pt x="20065" y="1717"/>
                      <a:pt x="18481" y="1046"/>
                    </a:cubicBezTo>
                    <a:cubicBezTo>
                      <a:pt x="16841" y="355"/>
                      <a:pt x="15099" y="1"/>
                      <a:pt x="13302"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2"/>
              <p:cNvSpPr/>
              <p:nvPr/>
            </p:nvSpPr>
            <p:spPr>
              <a:xfrm>
                <a:off x="5701837" y="853074"/>
                <a:ext cx="404506" cy="404546"/>
              </a:xfrm>
              <a:custGeom>
                <a:avLst/>
                <a:gdLst/>
                <a:ahLst/>
                <a:cxnLst/>
                <a:rect l="l" t="t" r="r" b="b"/>
                <a:pathLst>
                  <a:path w="16291" h="16291" extrusionOk="0">
                    <a:moveTo>
                      <a:pt x="8146" y="1"/>
                    </a:moveTo>
                    <a:cubicBezTo>
                      <a:pt x="3646" y="1"/>
                      <a:pt x="1" y="3649"/>
                      <a:pt x="1" y="8146"/>
                    </a:cubicBezTo>
                    <a:cubicBezTo>
                      <a:pt x="1" y="12646"/>
                      <a:pt x="3646" y="16291"/>
                      <a:pt x="8146" y="16291"/>
                    </a:cubicBezTo>
                    <a:cubicBezTo>
                      <a:pt x="12643" y="16291"/>
                      <a:pt x="16291" y="12646"/>
                      <a:pt x="16291" y="8146"/>
                    </a:cubicBezTo>
                    <a:cubicBezTo>
                      <a:pt x="16291" y="3649"/>
                      <a:pt x="12643" y="1"/>
                      <a:pt x="814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2"/>
              <p:cNvSpPr/>
              <p:nvPr/>
            </p:nvSpPr>
            <p:spPr>
              <a:xfrm>
                <a:off x="5699081" y="850317"/>
                <a:ext cx="410043" cy="410084"/>
              </a:xfrm>
              <a:custGeom>
                <a:avLst/>
                <a:gdLst/>
                <a:ahLst/>
                <a:cxnLst/>
                <a:rect l="l" t="t" r="r" b="b"/>
                <a:pathLst>
                  <a:path w="16514" h="16514" extrusionOk="0">
                    <a:moveTo>
                      <a:pt x="8257" y="112"/>
                    </a:moveTo>
                    <a:cubicBezTo>
                      <a:pt x="12757" y="112"/>
                      <a:pt x="16402" y="3760"/>
                      <a:pt x="16402" y="8257"/>
                    </a:cubicBezTo>
                    <a:cubicBezTo>
                      <a:pt x="16402" y="12757"/>
                      <a:pt x="12757" y="16402"/>
                      <a:pt x="8257" y="16402"/>
                    </a:cubicBezTo>
                    <a:cubicBezTo>
                      <a:pt x="3757" y="16402"/>
                      <a:pt x="112" y="12757"/>
                      <a:pt x="112" y="8257"/>
                    </a:cubicBezTo>
                    <a:cubicBezTo>
                      <a:pt x="112" y="3760"/>
                      <a:pt x="3757" y="112"/>
                      <a:pt x="8257" y="112"/>
                    </a:cubicBezTo>
                    <a:close/>
                    <a:moveTo>
                      <a:pt x="8257" y="1"/>
                    </a:moveTo>
                    <a:cubicBezTo>
                      <a:pt x="7141" y="1"/>
                      <a:pt x="6061" y="220"/>
                      <a:pt x="5042" y="651"/>
                    </a:cubicBezTo>
                    <a:cubicBezTo>
                      <a:pt x="4061" y="1066"/>
                      <a:pt x="3177" y="1661"/>
                      <a:pt x="2419" y="2419"/>
                    </a:cubicBezTo>
                    <a:cubicBezTo>
                      <a:pt x="1660" y="3177"/>
                      <a:pt x="1066" y="4061"/>
                      <a:pt x="650" y="5045"/>
                    </a:cubicBezTo>
                    <a:cubicBezTo>
                      <a:pt x="220" y="6061"/>
                      <a:pt x="0" y="7144"/>
                      <a:pt x="0" y="8257"/>
                    </a:cubicBezTo>
                    <a:cubicBezTo>
                      <a:pt x="0" y="9372"/>
                      <a:pt x="220" y="10453"/>
                      <a:pt x="650" y="11472"/>
                    </a:cubicBezTo>
                    <a:cubicBezTo>
                      <a:pt x="1066" y="12455"/>
                      <a:pt x="1660" y="13337"/>
                      <a:pt x="2419" y="14095"/>
                    </a:cubicBezTo>
                    <a:cubicBezTo>
                      <a:pt x="3177" y="14853"/>
                      <a:pt x="4061" y="15448"/>
                      <a:pt x="5042" y="15863"/>
                    </a:cubicBezTo>
                    <a:cubicBezTo>
                      <a:pt x="6061" y="16294"/>
                      <a:pt x="7141" y="16513"/>
                      <a:pt x="8257" y="16513"/>
                    </a:cubicBezTo>
                    <a:cubicBezTo>
                      <a:pt x="9372" y="16513"/>
                      <a:pt x="10453" y="16294"/>
                      <a:pt x="11471" y="15863"/>
                    </a:cubicBezTo>
                    <a:cubicBezTo>
                      <a:pt x="12452" y="15448"/>
                      <a:pt x="13336" y="14853"/>
                      <a:pt x="14095" y="14095"/>
                    </a:cubicBezTo>
                    <a:cubicBezTo>
                      <a:pt x="14853" y="13337"/>
                      <a:pt x="15447" y="12452"/>
                      <a:pt x="15863" y="11472"/>
                    </a:cubicBezTo>
                    <a:cubicBezTo>
                      <a:pt x="16293" y="10453"/>
                      <a:pt x="16513" y="9372"/>
                      <a:pt x="16513" y="8257"/>
                    </a:cubicBezTo>
                    <a:cubicBezTo>
                      <a:pt x="16513" y="7144"/>
                      <a:pt x="16293" y="6061"/>
                      <a:pt x="15863" y="5045"/>
                    </a:cubicBezTo>
                    <a:cubicBezTo>
                      <a:pt x="15447" y="4061"/>
                      <a:pt x="14853" y="3177"/>
                      <a:pt x="14095" y="2419"/>
                    </a:cubicBezTo>
                    <a:cubicBezTo>
                      <a:pt x="13336" y="1661"/>
                      <a:pt x="12452" y="1066"/>
                      <a:pt x="11471" y="651"/>
                    </a:cubicBezTo>
                    <a:cubicBezTo>
                      <a:pt x="10453" y="220"/>
                      <a:pt x="9372" y="1"/>
                      <a:pt x="8257"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2"/>
              <p:cNvSpPr/>
              <p:nvPr/>
            </p:nvSpPr>
            <p:spPr>
              <a:xfrm>
                <a:off x="5904072" y="853074"/>
                <a:ext cx="25" cy="404546"/>
              </a:xfrm>
              <a:custGeom>
                <a:avLst/>
                <a:gdLst/>
                <a:ahLst/>
                <a:cxnLst/>
                <a:rect l="l" t="t" r="r" b="b"/>
                <a:pathLst>
                  <a:path w="1" h="16291" fill="none" extrusionOk="0">
                    <a:moveTo>
                      <a:pt x="1" y="1"/>
                    </a:moveTo>
                    <a:lnTo>
                      <a:pt x="1" y="1629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2"/>
              <p:cNvSpPr/>
              <p:nvPr/>
            </p:nvSpPr>
            <p:spPr>
              <a:xfrm>
                <a:off x="5701837" y="1055316"/>
                <a:ext cx="404506" cy="25"/>
              </a:xfrm>
              <a:custGeom>
                <a:avLst/>
                <a:gdLst/>
                <a:ahLst/>
                <a:cxnLst/>
                <a:rect l="l" t="t" r="r" b="b"/>
                <a:pathLst>
                  <a:path w="16291" h="1" fill="none" extrusionOk="0">
                    <a:moveTo>
                      <a:pt x="16291" y="1"/>
                    </a:moveTo>
                    <a:lnTo>
                      <a:pt x="1"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2"/>
              <p:cNvSpPr/>
              <p:nvPr/>
            </p:nvSpPr>
            <p:spPr>
              <a:xfrm>
                <a:off x="5761080" y="912319"/>
                <a:ext cx="286017" cy="286046"/>
              </a:xfrm>
              <a:custGeom>
                <a:avLst/>
                <a:gdLst/>
                <a:ahLst/>
                <a:cxnLst/>
                <a:rect l="l" t="t" r="r" b="b"/>
                <a:pathLst>
                  <a:path w="11519" h="11519" fill="none" extrusionOk="0">
                    <a:moveTo>
                      <a:pt x="11519" y="1"/>
                    </a:moveTo>
                    <a:lnTo>
                      <a:pt x="1" y="11519"/>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2"/>
              <p:cNvSpPr/>
              <p:nvPr/>
            </p:nvSpPr>
            <p:spPr>
              <a:xfrm>
                <a:off x="5761080" y="912319"/>
                <a:ext cx="286017" cy="286046"/>
              </a:xfrm>
              <a:custGeom>
                <a:avLst/>
                <a:gdLst/>
                <a:ahLst/>
                <a:cxnLst/>
                <a:rect l="l" t="t" r="r" b="b"/>
                <a:pathLst>
                  <a:path w="11519" h="11519" fill="none" extrusionOk="0">
                    <a:moveTo>
                      <a:pt x="11519" y="11519"/>
                    </a:moveTo>
                    <a:lnTo>
                      <a:pt x="1"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2"/>
              <p:cNvSpPr/>
              <p:nvPr/>
            </p:nvSpPr>
            <p:spPr>
              <a:xfrm>
                <a:off x="5826654" y="868493"/>
                <a:ext cx="154865" cy="373804"/>
              </a:xfrm>
              <a:custGeom>
                <a:avLst/>
                <a:gdLst/>
                <a:ahLst/>
                <a:cxnLst/>
                <a:rect l="l" t="t" r="r" b="b"/>
                <a:pathLst>
                  <a:path w="6237" h="15053" fill="none" extrusionOk="0">
                    <a:moveTo>
                      <a:pt x="1" y="1"/>
                    </a:moveTo>
                    <a:lnTo>
                      <a:pt x="6237" y="15052"/>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2"/>
              <p:cNvSpPr/>
              <p:nvPr/>
            </p:nvSpPr>
            <p:spPr>
              <a:xfrm>
                <a:off x="5717181" y="977896"/>
                <a:ext cx="373766" cy="154880"/>
              </a:xfrm>
              <a:custGeom>
                <a:avLst/>
                <a:gdLst/>
                <a:ahLst/>
                <a:cxnLst/>
                <a:rect l="l" t="t" r="r" b="b"/>
                <a:pathLst>
                  <a:path w="15053" h="6237" fill="none" extrusionOk="0">
                    <a:moveTo>
                      <a:pt x="15052" y="1"/>
                    </a:moveTo>
                    <a:lnTo>
                      <a:pt x="0" y="6237"/>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2"/>
              <p:cNvSpPr/>
              <p:nvPr/>
            </p:nvSpPr>
            <p:spPr>
              <a:xfrm>
                <a:off x="5826654" y="868493"/>
                <a:ext cx="154865" cy="373804"/>
              </a:xfrm>
              <a:custGeom>
                <a:avLst/>
                <a:gdLst/>
                <a:ahLst/>
                <a:cxnLst/>
                <a:rect l="l" t="t" r="r" b="b"/>
                <a:pathLst>
                  <a:path w="6237" h="15053" fill="none" extrusionOk="0">
                    <a:moveTo>
                      <a:pt x="6237" y="1"/>
                    </a:moveTo>
                    <a:lnTo>
                      <a:pt x="1" y="15052"/>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2"/>
              <p:cNvSpPr/>
              <p:nvPr/>
            </p:nvSpPr>
            <p:spPr>
              <a:xfrm>
                <a:off x="5717181" y="977896"/>
                <a:ext cx="373766" cy="154880"/>
              </a:xfrm>
              <a:custGeom>
                <a:avLst/>
                <a:gdLst/>
                <a:ahLst/>
                <a:cxnLst/>
                <a:rect l="l" t="t" r="r" b="b"/>
                <a:pathLst>
                  <a:path w="15053" h="6237" fill="none" extrusionOk="0">
                    <a:moveTo>
                      <a:pt x="15052" y="6237"/>
                    </a:moveTo>
                    <a:lnTo>
                      <a:pt x="0"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2"/>
              <p:cNvSpPr/>
              <p:nvPr/>
            </p:nvSpPr>
            <p:spPr>
              <a:xfrm>
                <a:off x="5810018" y="903529"/>
                <a:ext cx="214755" cy="214876"/>
              </a:xfrm>
              <a:custGeom>
                <a:avLst/>
                <a:gdLst/>
                <a:ahLst/>
                <a:cxnLst/>
                <a:rect l="l" t="t" r="r" b="b"/>
                <a:pathLst>
                  <a:path w="8649" h="8653" extrusionOk="0">
                    <a:moveTo>
                      <a:pt x="4325" y="115"/>
                    </a:moveTo>
                    <a:cubicBezTo>
                      <a:pt x="6652" y="115"/>
                      <a:pt x="8538" y="2000"/>
                      <a:pt x="8538" y="4325"/>
                    </a:cubicBezTo>
                    <a:cubicBezTo>
                      <a:pt x="8538" y="6653"/>
                      <a:pt x="6652" y="8538"/>
                      <a:pt x="4325" y="8538"/>
                    </a:cubicBezTo>
                    <a:cubicBezTo>
                      <a:pt x="2000" y="8538"/>
                      <a:pt x="114" y="6653"/>
                      <a:pt x="114" y="4325"/>
                    </a:cubicBezTo>
                    <a:cubicBezTo>
                      <a:pt x="114" y="2000"/>
                      <a:pt x="2000" y="115"/>
                      <a:pt x="4325" y="115"/>
                    </a:cubicBezTo>
                    <a:close/>
                    <a:moveTo>
                      <a:pt x="4325" y="1"/>
                    </a:moveTo>
                    <a:cubicBezTo>
                      <a:pt x="3171" y="1"/>
                      <a:pt x="2085" y="452"/>
                      <a:pt x="1268" y="1268"/>
                    </a:cubicBezTo>
                    <a:cubicBezTo>
                      <a:pt x="451" y="2085"/>
                      <a:pt x="0" y="3171"/>
                      <a:pt x="0" y="4325"/>
                    </a:cubicBezTo>
                    <a:cubicBezTo>
                      <a:pt x="0" y="5481"/>
                      <a:pt x="448" y="6568"/>
                      <a:pt x="1268" y="7385"/>
                    </a:cubicBezTo>
                    <a:cubicBezTo>
                      <a:pt x="2085" y="8201"/>
                      <a:pt x="3171" y="8652"/>
                      <a:pt x="4325" y="8652"/>
                    </a:cubicBezTo>
                    <a:cubicBezTo>
                      <a:pt x="5481" y="8652"/>
                      <a:pt x="6567" y="8201"/>
                      <a:pt x="7384" y="7385"/>
                    </a:cubicBezTo>
                    <a:cubicBezTo>
                      <a:pt x="8201" y="6568"/>
                      <a:pt x="8649" y="5481"/>
                      <a:pt x="8649" y="4325"/>
                    </a:cubicBezTo>
                    <a:cubicBezTo>
                      <a:pt x="8649" y="3171"/>
                      <a:pt x="8201" y="2085"/>
                      <a:pt x="7384" y="1268"/>
                    </a:cubicBezTo>
                    <a:cubicBezTo>
                      <a:pt x="6567" y="452"/>
                      <a:pt x="5481" y="1"/>
                      <a:pt x="4325"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2"/>
              <p:cNvSpPr/>
              <p:nvPr/>
            </p:nvSpPr>
            <p:spPr>
              <a:xfrm>
                <a:off x="5812849" y="906359"/>
                <a:ext cx="209168" cy="209214"/>
              </a:xfrm>
              <a:custGeom>
                <a:avLst/>
                <a:gdLst/>
                <a:ahLst/>
                <a:cxnLst/>
                <a:rect l="l" t="t" r="r" b="b"/>
                <a:pathLst>
                  <a:path w="8424" h="8425" extrusionOk="0">
                    <a:moveTo>
                      <a:pt x="4211" y="1"/>
                    </a:moveTo>
                    <a:cubicBezTo>
                      <a:pt x="1886" y="1"/>
                      <a:pt x="0" y="1886"/>
                      <a:pt x="0" y="4211"/>
                    </a:cubicBezTo>
                    <a:cubicBezTo>
                      <a:pt x="0" y="6539"/>
                      <a:pt x="1886" y="8424"/>
                      <a:pt x="4211" y="8424"/>
                    </a:cubicBezTo>
                    <a:cubicBezTo>
                      <a:pt x="6538" y="8424"/>
                      <a:pt x="8424" y="6539"/>
                      <a:pt x="8424" y="4211"/>
                    </a:cubicBezTo>
                    <a:cubicBezTo>
                      <a:pt x="8424" y="1886"/>
                      <a:pt x="6538" y="1"/>
                      <a:pt x="421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4" name="Google Shape;1684;p42"/>
            <p:cNvSpPr/>
            <p:nvPr/>
          </p:nvSpPr>
          <p:spPr>
            <a:xfrm rot="-578927">
              <a:off x="4166989" y="1367865"/>
              <a:ext cx="331563" cy="65662"/>
            </a:xfrm>
            <a:custGeom>
              <a:avLst/>
              <a:gdLst/>
              <a:ahLst/>
              <a:cxnLst/>
              <a:rect l="l" t="t" r="r" b="b"/>
              <a:pathLst>
                <a:path w="10296" h="2039" extrusionOk="0">
                  <a:moveTo>
                    <a:pt x="3043" y="1"/>
                  </a:moveTo>
                  <a:lnTo>
                    <a:pt x="1641" y="1052"/>
                  </a:lnTo>
                  <a:lnTo>
                    <a:pt x="475" y="176"/>
                  </a:lnTo>
                  <a:lnTo>
                    <a:pt x="1" y="809"/>
                  </a:lnTo>
                  <a:lnTo>
                    <a:pt x="1641" y="2038"/>
                  </a:lnTo>
                  <a:lnTo>
                    <a:pt x="3043" y="987"/>
                  </a:lnTo>
                  <a:lnTo>
                    <a:pt x="4445" y="2038"/>
                  </a:lnTo>
                  <a:lnTo>
                    <a:pt x="5848" y="987"/>
                  </a:lnTo>
                  <a:lnTo>
                    <a:pt x="7250" y="2038"/>
                  </a:lnTo>
                  <a:lnTo>
                    <a:pt x="8653" y="987"/>
                  </a:lnTo>
                  <a:lnTo>
                    <a:pt x="9821" y="1860"/>
                  </a:lnTo>
                  <a:lnTo>
                    <a:pt x="10295" y="1230"/>
                  </a:lnTo>
                  <a:lnTo>
                    <a:pt x="8653" y="1"/>
                  </a:lnTo>
                  <a:lnTo>
                    <a:pt x="7250" y="1052"/>
                  </a:lnTo>
                  <a:lnTo>
                    <a:pt x="5848" y="1"/>
                  </a:lnTo>
                  <a:lnTo>
                    <a:pt x="4445" y="1052"/>
                  </a:lnTo>
                  <a:lnTo>
                    <a:pt x="3043" y="1"/>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2"/>
            <p:cNvSpPr/>
            <p:nvPr/>
          </p:nvSpPr>
          <p:spPr>
            <a:xfrm rot="-579034">
              <a:off x="4615261" y="1232878"/>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2"/>
            <p:cNvSpPr/>
            <p:nvPr/>
          </p:nvSpPr>
          <p:spPr>
            <a:xfrm rot="-579034">
              <a:off x="4076894" y="1159772"/>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2"/>
            <p:cNvSpPr/>
            <p:nvPr/>
          </p:nvSpPr>
          <p:spPr>
            <a:xfrm rot="-578799">
              <a:off x="4141299" y="998510"/>
              <a:ext cx="38357" cy="38305"/>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2"/>
            <p:cNvSpPr/>
            <p:nvPr/>
          </p:nvSpPr>
          <p:spPr>
            <a:xfrm rot="-579034">
              <a:off x="4472750" y="1449852"/>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9" name="Google Shape;1689;p42"/>
          <p:cNvSpPr txBox="1">
            <a:spLocks noGrp="1"/>
          </p:cNvSpPr>
          <p:nvPr>
            <p:ph type="title"/>
          </p:nvPr>
        </p:nvSpPr>
        <p:spPr>
          <a:xfrm>
            <a:off x="669514" y="535546"/>
            <a:ext cx="3344400" cy="812973"/>
          </a:xfrm>
          <a:prstGeom prst="rect">
            <a:avLst/>
          </a:prstGeom>
        </p:spPr>
        <p:txBody>
          <a:bodyPr spcFirstLastPara="1" wrap="square" lIns="91425" tIns="91425" rIns="91425" bIns="91425" anchor="b" anchorCtr="0">
            <a:noAutofit/>
          </a:bodyPr>
          <a:lstStyle/>
          <a:p>
            <a:r>
              <a:rPr lang="en"/>
              <a:t>Bài toán</a:t>
            </a:r>
          </a:p>
        </p:txBody>
      </p:sp>
      <p:sp>
        <p:nvSpPr>
          <p:cNvPr id="1691" name="Google Shape;1691;p42"/>
          <p:cNvSpPr txBox="1"/>
          <p:nvPr/>
        </p:nvSpPr>
        <p:spPr>
          <a:xfrm>
            <a:off x="47790" y="4877178"/>
            <a:ext cx="4220100" cy="456600"/>
          </a:xfrm>
          <a:prstGeom prst="rect">
            <a:avLst/>
          </a:prstGeom>
          <a:noFill/>
          <a:ln>
            <a:noFill/>
          </a:ln>
        </p:spPr>
        <p:txBody>
          <a:bodyPr spcFirstLastPara="1" wrap="square" lIns="91425" tIns="91425" rIns="80900" bIns="91425" anchor="t" anchorCtr="0">
            <a:noAutofit/>
          </a:bodyPr>
          <a:lstStyle/>
          <a:p>
            <a:pPr marL="0" marR="0" lvl="0" indent="0" algn="l" rtl="0">
              <a:lnSpc>
                <a:spcPct val="100000"/>
              </a:lnSpc>
              <a:spcBef>
                <a:spcPts val="0"/>
              </a:spcBef>
              <a:spcAft>
                <a:spcPts val="0"/>
              </a:spcAft>
              <a:buClr>
                <a:srgbClr val="000000"/>
              </a:buClr>
              <a:buSzPts val="990"/>
              <a:buFont typeface="Arial"/>
              <a:buNone/>
            </a:pPr>
            <a:r>
              <a:rPr lang="en" sz="1600" b="1">
                <a:solidFill>
                  <a:schemeClr val="lt1"/>
                </a:solidFill>
                <a:latin typeface="Jost"/>
                <a:ea typeface="Jost"/>
                <a:cs typeface="Jost"/>
                <a:sym typeface="Jost"/>
              </a:rPr>
              <a:t>AMAZING · INTERESTING</a:t>
            </a:r>
            <a:endParaRPr sz="1600" b="1">
              <a:solidFill>
                <a:schemeClr val="lt1"/>
              </a:solidFill>
              <a:latin typeface="Jost"/>
              <a:ea typeface="Jost"/>
              <a:cs typeface="Jost"/>
              <a:sym typeface="Jost"/>
            </a:endParaRPr>
          </a:p>
        </p:txBody>
      </p:sp>
      <p:grpSp>
        <p:nvGrpSpPr>
          <p:cNvPr id="1692" name="Google Shape;1692;p42"/>
          <p:cNvGrpSpPr/>
          <p:nvPr/>
        </p:nvGrpSpPr>
        <p:grpSpPr>
          <a:xfrm>
            <a:off x="5466999" y="571500"/>
            <a:ext cx="1210919" cy="1210919"/>
            <a:chOff x="5496254" y="845512"/>
            <a:chExt cx="1210919" cy="1210919"/>
          </a:xfrm>
        </p:grpSpPr>
        <p:grpSp>
          <p:nvGrpSpPr>
            <p:cNvPr id="1693" name="Google Shape;1693;p42"/>
            <p:cNvGrpSpPr/>
            <p:nvPr/>
          </p:nvGrpSpPr>
          <p:grpSpPr>
            <a:xfrm>
              <a:off x="5496254" y="845512"/>
              <a:ext cx="1210919" cy="1210919"/>
              <a:chOff x="5865054" y="1019025"/>
              <a:chExt cx="1210919" cy="1210919"/>
            </a:xfrm>
          </p:grpSpPr>
          <p:sp>
            <p:nvSpPr>
              <p:cNvPr id="1694" name="Google Shape;1694;p42"/>
              <p:cNvSpPr/>
              <p:nvPr/>
            </p:nvSpPr>
            <p:spPr>
              <a:xfrm rot="-579312">
                <a:off x="5945649" y="1099620"/>
                <a:ext cx="1049729" cy="1049729"/>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2"/>
              <p:cNvSpPr/>
              <p:nvPr/>
            </p:nvSpPr>
            <p:spPr>
              <a:xfrm>
                <a:off x="6142773" y="1295651"/>
                <a:ext cx="655500" cy="6555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6" name="Google Shape;1696;p42"/>
              <p:cNvGrpSpPr/>
              <p:nvPr/>
            </p:nvGrpSpPr>
            <p:grpSpPr>
              <a:xfrm>
                <a:off x="6250854" y="1412954"/>
                <a:ext cx="425938" cy="420842"/>
                <a:chOff x="5458800" y="132600"/>
                <a:chExt cx="1182833" cy="1168680"/>
              </a:xfrm>
            </p:grpSpPr>
            <p:sp>
              <p:nvSpPr>
                <p:cNvPr id="1697" name="Google Shape;1697;p42"/>
                <p:cNvSpPr/>
                <p:nvPr/>
              </p:nvSpPr>
              <p:spPr>
                <a:xfrm>
                  <a:off x="5468235" y="132600"/>
                  <a:ext cx="1173398" cy="1168680"/>
                </a:xfrm>
                <a:custGeom>
                  <a:avLst/>
                  <a:gdLst/>
                  <a:ahLst/>
                  <a:cxnLst/>
                  <a:rect l="l" t="t" r="r" b="b"/>
                  <a:pathLst>
                    <a:path w="17909" h="17837" extrusionOk="0">
                      <a:moveTo>
                        <a:pt x="8912" y="0"/>
                      </a:moveTo>
                      <a:cubicBezTo>
                        <a:pt x="7280" y="0"/>
                        <a:pt x="5628" y="448"/>
                        <a:pt x="4147" y="1386"/>
                      </a:cubicBezTo>
                      <a:cubicBezTo>
                        <a:pt x="2965" y="2135"/>
                        <a:pt x="2020" y="3118"/>
                        <a:pt x="1330" y="4235"/>
                      </a:cubicBezTo>
                      <a:cubicBezTo>
                        <a:pt x="909" y="4920"/>
                        <a:pt x="585" y="5655"/>
                        <a:pt x="362" y="6420"/>
                      </a:cubicBezTo>
                      <a:cubicBezTo>
                        <a:pt x="226" y="6881"/>
                        <a:pt x="129" y="7353"/>
                        <a:pt x="71" y="7830"/>
                      </a:cubicBezTo>
                      <a:cubicBezTo>
                        <a:pt x="33" y="8149"/>
                        <a:pt x="10" y="8469"/>
                        <a:pt x="7" y="8790"/>
                      </a:cubicBezTo>
                      <a:cubicBezTo>
                        <a:pt x="0" y="9199"/>
                        <a:pt x="20" y="9611"/>
                        <a:pt x="71" y="10020"/>
                      </a:cubicBezTo>
                      <a:cubicBezTo>
                        <a:pt x="198" y="11049"/>
                        <a:pt x="507" y="12068"/>
                        <a:pt x="1009" y="13029"/>
                      </a:cubicBezTo>
                      <a:cubicBezTo>
                        <a:pt x="1125" y="13252"/>
                        <a:pt x="1252" y="13474"/>
                        <a:pt x="1389" y="13690"/>
                      </a:cubicBezTo>
                      <a:cubicBezTo>
                        <a:pt x="1582" y="13996"/>
                        <a:pt x="1792" y="14286"/>
                        <a:pt x="2015" y="14559"/>
                      </a:cubicBezTo>
                      <a:cubicBezTo>
                        <a:pt x="2255" y="14855"/>
                        <a:pt x="2511" y="15129"/>
                        <a:pt x="2781" y="15386"/>
                      </a:cubicBezTo>
                      <a:cubicBezTo>
                        <a:pt x="3109" y="15698"/>
                        <a:pt x="3460" y="15983"/>
                        <a:pt x="3827" y="16239"/>
                      </a:cubicBezTo>
                      <a:cubicBezTo>
                        <a:pt x="5330" y="17284"/>
                        <a:pt x="7118" y="17836"/>
                        <a:pt x="8930" y="17836"/>
                      </a:cubicBezTo>
                      <a:cubicBezTo>
                        <a:pt x="10562" y="17836"/>
                        <a:pt x="12213" y="17388"/>
                        <a:pt x="13694" y="16450"/>
                      </a:cubicBezTo>
                      <a:cubicBezTo>
                        <a:pt x="13864" y="16341"/>
                        <a:pt x="14029" y="16229"/>
                        <a:pt x="14189" y="16113"/>
                      </a:cubicBezTo>
                      <a:cubicBezTo>
                        <a:pt x="14779" y="15682"/>
                        <a:pt x="15302" y="15190"/>
                        <a:pt x="15753" y="14650"/>
                      </a:cubicBezTo>
                      <a:cubicBezTo>
                        <a:pt x="16293" y="14007"/>
                        <a:pt x="16734" y="13297"/>
                        <a:pt x="17068" y="12544"/>
                      </a:cubicBezTo>
                      <a:cubicBezTo>
                        <a:pt x="17260" y="12113"/>
                        <a:pt x="17416" y="11669"/>
                        <a:pt x="17537" y="11214"/>
                      </a:cubicBezTo>
                      <a:cubicBezTo>
                        <a:pt x="17823" y="10142"/>
                        <a:pt x="17909" y="9021"/>
                        <a:pt x="17783" y="7908"/>
                      </a:cubicBezTo>
                      <a:cubicBezTo>
                        <a:pt x="17635" y="6610"/>
                        <a:pt x="17198" y="5323"/>
                        <a:pt x="16452" y="4145"/>
                      </a:cubicBezTo>
                      <a:cubicBezTo>
                        <a:pt x="16193" y="3734"/>
                        <a:pt x="15905" y="3353"/>
                        <a:pt x="15591" y="3001"/>
                      </a:cubicBezTo>
                      <a:cubicBezTo>
                        <a:pt x="15283" y="2649"/>
                        <a:pt x="14949" y="2329"/>
                        <a:pt x="14594" y="2036"/>
                      </a:cubicBezTo>
                      <a:cubicBezTo>
                        <a:pt x="14424" y="1898"/>
                        <a:pt x="14250" y="1764"/>
                        <a:pt x="14072" y="1637"/>
                      </a:cubicBezTo>
                      <a:cubicBezTo>
                        <a:pt x="13908" y="1523"/>
                        <a:pt x="13740" y="1412"/>
                        <a:pt x="13570" y="1308"/>
                      </a:cubicBezTo>
                      <a:cubicBezTo>
                        <a:pt x="12165" y="450"/>
                        <a:pt x="10548" y="0"/>
                        <a:pt x="891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2"/>
                <p:cNvSpPr/>
                <p:nvPr/>
              </p:nvSpPr>
              <p:spPr>
                <a:xfrm>
                  <a:off x="5600260" y="867354"/>
                  <a:ext cx="1017067" cy="273415"/>
                </a:xfrm>
                <a:custGeom>
                  <a:avLst/>
                  <a:gdLst/>
                  <a:ahLst/>
                  <a:cxnLst/>
                  <a:rect l="l" t="t" r="r" b="b"/>
                  <a:pathLst>
                    <a:path w="15523" h="4173" extrusionOk="0">
                      <a:moveTo>
                        <a:pt x="15522" y="0"/>
                      </a:moveTo>
                      <a:cubicBezTo>
                        <a:pt x="14830" y="230"/>
                        <a:pt x="14117" y="405"/>
                        <a:pt x="13410" y="578"/>
                      </a:cubicBezTo>
                      <a:cubicBezTo>
                        <a:pt x="8977" y="1667"/>
                        <a:pt x="4527" y="2757"/>
                        <a:pt x="0" y="3345"/>
                      </a:cubicBezTo>
                      <a:cubicBezTo>
                        <a:pt x="240" y="3641"/>
                        <a:pt x="496" y="3915"/>
                        <a:pt x="766" y="4172"/>
                      </a:cubicBezTo>
                      <a:cubicBezTo>
                        <a:pt x="2073" y="4070"/>
                        <a:pt x="3419" y="4111"/>
                        <a:pt x="4724" y="4007"/>
                      </a:cubicBezTo>
                      <a:cubicBezTo>
                        <a:pt x="6977" y="3830"/>
                        <a:pt x="9167" y="3204"/>
                        <a:pt x="11339" y="2583"/>
                      </a:cubicBezTo>
                      <a:cubicBezTo>
                        <a:pt x="12595" y="2223"/>
                        <a:pt x="13859" y="1862"/>
                        <a:pt x="15053" y="1330"/>
                      </a:cubicBezTo>
                      <a:cubicBezTo>
                        <a:pt x="15245" y="899"/>
                        <a:pt x="15403" y="455"/>
                        <a:pt x="1552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2"/>
                <p:cNvSpPr/>
                <p:nvPr/>
              </p:nvSpPr>
              <p:spPr>
                <a:xfrm>
                  <a:off x="5491888" y="218236"/>
                  <a:ext cx="932677" cy="335004"/>
                </a:xfrm>
                <a:custGeom>
                  <a:avLst/>
                  <a:gdLst/>
                  <a:ahLst/>
                  <a:cxnLst/>
                  <a:rect l="l" t="t" r="r" b="b"/>
                  <a:pathLst>
                    <a:path w="14235" h="5113" extrusionOk="0">
                      <a:moveTo>
                        <a:pt x="13209" y="1"/>
                      </a:moveTo>
                      <a:cubicBezTo>
                        <a:pt x="12064" y="445"/>
                        <a:pt x="10840" y="675"/>
                        <a:pt x="9633" y="914"/>
                      </a:cubicBezTo>
                      <a:cubicBezTo>
                        <a:pt x="6725" y="1492"/>
                        <a:pt x="3834" y="2165"/>
                        <a:pt x="969" y="2928"/>
                      </a:cubicBezTo>
                      <a:cubicBezTo>
                        <a:pt x="548" y="3613"/>
                        <a:pt x="222" y="4348"/>
                        <a:pt x="1" y="5113"/>
                      </a:cubicBezTo>
                      <a:cubicBezTo>
                        <a:pt x="766" y="4865"/>
                        <a:pt x="1512" y="4531"/>
                        <a:pt x="2259" y="4236"/>
                      </a:cubicBezTo>
                      <a:cubicBezTo>
                        <a:pt x="5744" y="2863"/>
                        <a:pt x="9480" y="2257"/>
                        <a:pt x="13055" y="1139"/>
                      </a:cubicBezTo>
                      <a:cubicBezTo>
                        <a:pt x="13450" y="1017"/>
                        <a:pt x="13846" y="885"/>
                        <a:pt x="14235" y="729"/>
                      </a:cubicBezTo>
                      <a:cubicBezTo>
                        <a:pt x="13908" y="462"/>
                        <a:pt x="13566" y="217"/>
                        <a:pt x="13209"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2"/>
                <p:cNvSpPr/>
                <p:nvPr/>
              </p:nvSpPr>
              <p:spPr>
                <a:xfrm>
                  <a:off x="5458800" y="329163"/>
                  <a:ext cx="1174512" cy="657166"/>
                </a:xfrm>
                <a:custGeom>
                  <a:avLst/>
                  <a:gdLst/>
                  <a:ahLst/>
                  <a:cxnLst/>
                  <a:rect l="l" t="t" r="r" b="b"/>
                  <a:pathLst>
                    <a:path w="17926" h="10030" extrusionOk="0">
                      <a:moveTo>
                        <a:pt x="15735" y="1"/>
                      </a:moveTo>
                      <a:cubicBezTo>
                        <a:pt x="15124" y="140"/>
                        <a:pt x="14520" y="313"/>
                        <a:pt x="13927" y="513"/>
                      </a:cubicBezTo>
                      <a:cubicBezTo>
                        <a:pt x="11497" y="1334"/>
                        <a:pt x="9231" y="2610"/>
                        <a:pt x="6762" y="3311"/>
                      </a:cubicBezTo>
                      <a:cubicBezTo>
                        <a:pt x="4656" y="3907"/>
                        <a:pt x="2440" y="4072"/>
                        <a:pt x="367" y="4777"/>
                      </a:cubicBezTo>
                      <a:cubicBezTo>
                        <a:pt x="318" y="4794"/>
                        <a:pt x="265" y="4812"/>
                        <a:pt x="215" y="4830"/>
                      </a:cubicBezTo>
                      <a:cubicBezTo>
                        <a:pt x="0" y="6573"/>
                        <a:pt x="294" y="8384"/>
                        <a:pt x="1153" y="10029"/>
                      </a:cubicBezTo>
                      <a:cubicBezTo>
                        <a:pt x="1903" y="9830"/>
                        <a:pt x="2579" y="9351"/>
                        <a:pt x="3291" y="9005"/>
                      </a:cubicBezTo>
                      <a:cubicBezTo>
                        <a:pt x="4315" y="8510"/>
                        <a:pt x="5446" y="8285"/>
                        <a:pt x="6538" y="7972"/>
                      </a:cubicBezTo>
                      <a:cubicBezTo>
                        <a:pt x="8107" y="7521"/>
                        <a:pt x="9620" y="6878"/>
                        <a:pt x="11202" y="6485"/>
                      </a:cubicBezTo>
                      <a:cubicBezTo>
                        <a:pt x="12622" y="6132"/>
                        <a:pt x="14085" y="5985"/>
                        <a:pt x="15516" y="5674"/>
                      </a:cubicBezTo>
                      <a:cubicBezTo>
                        <a:pt x="16338" y="5494"/>
                        <a:pt x="17161" y="5256"/>
                        <a:pt x="17926" y="4908"/>
                      </a:cubicBezTo>
                      <a:cubicBezTo>
                        <a:pt x="17879" y="4505"/>
                        <a:pt x="17807" y="4104"/>
                        <a:pt x="17704" y="3705"/>
                      </a:cubicBezTo>
                      <a:cubicBezTo>
                        <a:pt x="17506" y="2933"/>
                        <a:pt x="17202" y="2176"/>
                        <a:pt x="16784" y="1454"/>
                      </a:cubicBezTo>
                      <a:cubicBezTo>
                        <a:pt x="16725" y="1350"/>
                        <a:pt x="16662" y="1248"/>
                        <a:pt x="16596" y="1145"/>
                      </a:cubicBezTo>
                      <a:cubicBezTo>
                        <a:pt x="16337" y="734"/>
                        <a:pt x="16049" y="353"/>
                        <a:pt x="15735"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2"/>
                <p:cNvSpPr/>
                <p:nvPr/>
              </p:nvSpPr>
              <p:spPr>
                <a:xfrm>
                  <a:off x="6176060" y="764289"/>
                  <a:ext cx="355774" cy="86945"/>
                </a:xfrm>
                <a:custGeom>
                  <a:avLst/>
                  <a:gdLst/>
                  <a:ahLst/>
                  <a:cxnLst/>
                  <a:rect l="l" t="t" r="r" b="b"/>
                  <a:pathLst>
                    <a:path w="5430" h="1327" extrusionOk="0">
                      <a:moveTo>
                        <a:pt x="4716" y="1"/>
                      </a:moveTo>
                      <a:cubicBezTo>
                        <a:pt x="4223" y="1"/>
                        <a:pt x="3629" y="161"/>
                        <a:pt x="3342" y="196"/>
                      </a:cubicBezTo>
                      <a:cubicBezTo>
                        <a:pt x="2370" y="313"/>
                        <a:pt x="1409" y="518"/>
                        <a:pt x="474" y="810"/>
                      </a:cubicBezTo>
                      <a:cubicBezTo>
                        <a:pt x="278" y="871"/>
                        <a:pt x="53" y="966"/>
                        <a:pt x="0" y="1165"/>
                      </a:cubicBezTo>
                      <a:cubicBezTo>
                        <a:pt x="180" y="1303"/>
                        <a:pt x="418" y="1326"/>
                        <a:pt x="648" y="1326"/>
                      </a:cubicBezTo>
                      <a:cubicBezTo>
                        <a:pt x="676" y="1326"/>
                        <a:pt x="703" y="1326"/>
                        <a:pt x="730" y="1326"/>
                      </a:cubicBezTo>
                      <a:cubicBezTo>
                        <a:pt x="2240" y="1301"/>
                        <a:pt x="4108" y="1051"/>
                        <a:pt x="5429" y="269"/>
                      </a:cubicBezTo>
                      <a:cubicBezTo>
                        <a:pt x="5303" y="66"/>
                        <a:pt x="5030" y="1"/>
                        <a:pt x="4716"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2"/>
                <p:cNvSpPr/>
                <p:nvPr/>
              </p:nvSpPr>
              <p:spPr>
                <a:xfrm>
                  <a:off x="5808683" y="891728"/>
                  <a:ext cx="245045" cy="87928"/>
                </a:xfrm>
                <a:custGeom>
                  <a:avLst/>
                  <a:gdLst/>
                  <a:ahLst/>
                  <a:cxnLst/>
                  <a:rect l="l" t="t" r="r" b="b"/>
                  <a:pathLst>
                    <a:path w="3740" h="1342" extrusionOk="0">
                      <a:moveTo>
                        <a:pt x="3463" y="1"/>
                      </a:moveTo>
                      <a:cubicBezTo>
                        <a:pt x="3408" y="1"/>
                        <a:pt x="3352" y="9"/>
                        <a:pt x="3297" y="18"/>
                      </a:cubicBezTo>
                      <a:cubicBezTo>
                        <a:pt x="2626" y="139"/>
                        <a:pt x="2017" y="398"/>
                        <a:pt x="1374" y="613"/>
                      </a:cubicBezTo>
                      <a:cubicBezTo>
                        <a:pt x="905" y="771"/>
                        <a:pt x="392" y="928"/>
                        <a:pt x="0" y="1239"/>
                      </a:cubicBezTo>
                      <a:cubicBezTo>
                        <a:pt x="266" y="1306"/>
                        <a:pt x="564" y="1342"/>
                        <a:pt x="856" y="1342"/>
                      </a:cubicBezTo>
                      <a:cubicBezTo>
                        <a:pt x="1037" y="1342"/>
                        <a:pt x="1216" y="1328"/>
                        <a:pt x="1384" y="1300"/>
                      </a:cubicBezTo>
                      <a:cubicBezTo>
                        <a:pt x="1751" y="1239"/>
                        <a:pt x="2096" y="1087"/>
                        <a:pt x="2433" y="928"/>
                      </a:cubicBezTo>
                      <a:cubicBezTo>
                        <a:pt x="2805" y="751"/>
                        <a:pt x="3170" y="563"/>
                        <a:pt x="3526" y="362"/>
                      </a:cubicBezTo>
                      <a:cubicBezTo>
                        <a:pt x="3625" y="307"/>
                        <a:pt x="3739" y="210"/>
                        <a:pt x="3695" y="106"/>
                      </a:cubicBezTo>
                      <a:cubicBezTo>
                        <a:pt x="3677" y="66"/>
                        <a:pt x="3639" y="38"/>
                        <a:pt x="3597" y="23"/>
                      </a:cubicBezTo>
                      <a:cubicBezTo>
                        <a:pt x="3555" y="7"/>
                        <a:pt x="3509" y="1"/>
                        <a:pt x="3463"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2"/>
                <p:cNvSpPr/>
                <p:nvPr/>
              </p:nvSpPr>
              <p:spPr>
                <a:xfrm>
                  <a:off x="5826832" y="424431"/>
                  <a:ext cx="792006" cy="352629"/>
                </a:xfrm>
                <a:custGeom>
                  <a:avLst/>
                  <a:gdLst/>
                  <a:ahLst/>
                  <a:cxnLst/>
                  <a:rect l="l" t="t" r="r" b="b"/>
                  <a:pathLst>
                    <a:path w="12088" h="5382" extrusionOk="0">
                      <a:moveTo>
                        <a:pt x="11166" y="0"/>
                      </a:moveTo>
                      <a:cubicBezTo>
                        <a:pt x="8191" y="859"/>
                        <a:pt x="5241" y="1822"/>
                        <a:pt x="2326" y="2891"/>
                      </a:cubicBezTo>
                      <a:cubicBezTo>
                        <a:pt x="1814" y="3079"/>
                        <a:pt x="1299" y="3272"/>
                        <a:pt x="845" y="3579"/>
                      </a:cubicBezTo>
                      <a:cubicBezTo>
                        <a:pt x="494" y="3819"/>
                        <a:pt x="4" y="4260"/>
                        <a:pt x="2" y="4694"/>
                      </a:cubicBezTo>
                      <a:cubicBezTo>
                        <a:pt x="1" y="5223"/>
                        <a:pt x="351" y="5382"/>
                        <a:pt x="801" y="5382"/>
                      </a:cubicBezTo>
                      <a:cubicBezTo>
                        <a:pt x="1371" y="5382"/>
                        <a:pt x="2100" y="5128"/>
                        <a:pt x="2481" y="5048"/>
                      </a:cubicBezTo>
                      <a:cubicBezTo>
                        <a:pt x="3694" y="4797"/>
                        <a:pt x="4898" y="4509"/>
                        <a:pt x="6097" y="4186"/>
                      </a:cubicBezTo>
                      <a:cubicBezTo>
                        <a:pt x="8120" y="3639"/>
                        <a:pt x="10120" y="2995"/>
                        <a:pt x="12087" y="2251"/>
                      </a:cubicBezTo>
                      <a:cubicBezTo>
                        <a:pt x="11889" y="1479"/>
                        <a:pt x="11585" y="722"/>
                        <a:pt x="1116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2"/>
                <p:cNvSpPr/>
                <p:nvPr/>
              </p:nvSpPr>
              <p:spPr>
                <a:xfrm>
                  <a:off x="5468235" y="662928"/>
                  <a:ext cx="210647" cy="126257"/>
                </a:xfrm>
                <a:custGeom>
                  <a:avLst/>
                  <a:gdLst/>
                  <a:ahLst/>
                  <a:cxnLst/>
                  <a:rect l="l" t="t" r="r" b="b"/>
                  <a:pathLst>
                    <a:path w="3215" h="1927" extrusionOk="0">
                      <a:moveTo>
                        <a:pt x="2797" y="0"/>
                      </a:moveTo>
                      <a:cubicBezTo>
                        <a:pt x="2623" y="0"/>
                        <a:pt x="2444" y="45"/>
                        <a:pt x="2274" y="90"/>
                      </a:cubicBezTo>
                      <a:cubicBezTo>
                        <a:pt x="1518" y="291"/>
                        <a:pt x="762" y="494"/>
                        <a:pt x="7" y="696"/>
                      </a:cubicBezTo>
                      <a:cubicBezTo>
                        <a:pt x="0" y="1105"/>
                        <a:pt x="20" y="1517"/>
                        <a:pt x="71" y="1926"/>
                      </a:cubicBezTo>
                      <a:cubicBezTo>
                        <a:pt x="824" y="1636"/>
                        <a:pt x="1579" y="1343"/>
                        <a:pt x="2332" y="1053"/>
                      </a:cubicBezTo>
                      <a:cubicBezTo>
                        <a:pt x="2727" y="899"/>
                        <a:pt x="3189" y="659"/>
                        <a:pt x="3213" y="235"/>
                      </a:cubicBezTo>
                      <a:cubicBezTo>
                        <a:pt x="3214" y="200"/>
                        <a:pt x="3213" y="166"/>
                        <a:pt x="3196" y="134"/>
                      </a:cubicBezTo>
                      <a:cubicBezTo>
                        <a:pt x="3175" y="95"/>
                        <a:pt x="3135" y="71"/>
                        <a:pt x="3094" y="55"/>
                      </a:cubicBezTo>
                      <a:cubicBezTo>
                        <a:pt x="2999" y="15"/>
                        <a:pt x="2899" y="0"/>
                        <a:pt x="279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2"/>
                <p:cNvSpPr/>
                <p:nvPr/>
              </p:nvSpPr>
              <p:spPr>
                <a:xfrm>
                  <a:off x="5924655" y="1092419"/>
                  <a:ext cx="575790" cy="159541"/>
                </a:xfrm>
                <a:custGeom>
                  <a:avLst/>
                  <a:gdLst/>
                  <a:ahLst/>
                  <a:cxnLst/>
                  <a:rect l="l" t="t" r="r" b="b"/>
                  <a:pathLst>
                    <a:path w="8788" h="2435" extrusionOk="0">
                      <a:moveTo>
                        <a:pt x="8787" y="1"/>
                      </a:moveTo>
                      <a:lnTo>
                        <a:pt x="8787" y="1"/>
                      </a:lnTo>
                      <a:cubicBezTo>
                        <a:pt x="8328" y="60"/>
                        <a:pt x="7851" y="62"/>
                        <a:pt x="7388" y="108"/>
                      </a:cubicBezTo>
                      <a:cubicBezTo>
                        <a:pt x="6478" y="197"/>
                        <a:pt x="5585" y="460"/>
                        <a:pt x="4670" y="488"/>
                      </a:cubicBezTo>
                      <a:cubicBezTo>
                        <a:pt x="4601" y="490"/>
                        <a:pt x="4533" y="491"/>
                        <a:pt x="4464" y="491"/>
                      </a:cubicBezTo>
                      <a:cubicBezTo>
                        <a:pt x="4290" y="491"/>
                        <a:pt x="4116" y="486"/>
                        <a:pt x="3942" y="486"/>
                      </a:cubicBezTo>
                      <a:cubicBezTo>
                        <a:pt x="3757" y="486"/>
                        <a:pt x="3572" y="491"/>
                        <a:pt x="3388" y="514"/>
                      </a:cubicBezTo>
                      <a:cubicBezTo>
                        <a:pt x="2975" y="566"/>
                        <a:pt x="2581" y="701"/>
                        <a:pt x="2178" y="795"/>
                      </a:cubicBezTo>
                      <a:cubicBezTo>
                        <a:pt x="1588" y="936"/>
                        <a:pt x="75" y="967"/>
                        <a:pt x="29" y="1794"/>
                      </a:cubicBezTo>
                      <a:cubicBezTo>
                        <a:pt x="0" y="2303"/>
                        <a:pt x="384" y="2434"/>
                        <a:pt x="820" y="2434"/>
                      </a:cubicBezTo>
                      <a:cubicBezTo>
                        <a:pt x="1166" y="2434"/>
                        <a:pt x="1545" y="2352"/>
                        <a:pt x="1779" y="2310"/>
                      </a:cubicBezTo>
                      <a:cubicBezTo>
                        <a:pt x="2358" y="2204"/>
                        <a:pt x="2916" y="2007"/>
                        <a:pt x="3496" y="1917"/>
                      </a:cubicBezTo>
                      <a:cubicBezTo>
                        <a:pt x="4145" y="1813"/>
                        <a:pt x="4807" y="1841"/>
                        <a:pt x="5461" y="1788"/>
                      </a:cubicBezTo>
                      <a:cubicBezTo>
                        <a:pt x="6057" y="1740"/>
                        <a:pt x="6647" y="1624"/>
                        <a:pt x="7223" y="1464"/>
                      </a:cubicBezTo>
                      <a:cubicBezTo>
                        <a:pt x="7813" y="1033"/>
                        <a:pt x="8336" y="541"/>
                        <a:pt x="8787"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6" name="Google Shape;1706;p42"/>
              <p:cNvSpPr/>
              <p:nvPr/>
            </p:nvSpPr>
            <p:spPr>
              <a:xfrm rot="10546279">
                <a:off x="6550282" y="1384421"/>
                <a:ext cx="158584" cy="204524"/>
              </a:xfrm>
              <a:custGeom>
                <a:avLst/>
                <a:gdLst/>
                <a:ahLst/>
                <a:cxnLst/>
                <a:rect l="l" t="t" r="r" b="b"/>
                <a:pathLst>
                  <a:path w="8264" h="10658" extrusionOk="0">
                    <a:moveTo>
                      <a:pt x="8079" y="9782"/>
                    </a:moveTo>
                    <a:cubicBezTo>
                      <a:pt x="5619" y="9782"/>
                      <a:pt x="3626" y="7788"/>
                      <a:pt x="3626" y="5329"/>
                    </a:cubicBezTo>
                    <a:cubicBezTo>
                      <a:pt x="3626" y="2870"/>
                      <a:pt x="5619" y="876"/>
                      <a:pt x="8079" y="876"/>
                    </a:cubicBezTo>
                    <a:cubicBezTo>
                      <a:pt x="8140" y="876"/>
                      <a:pt x="8202" y="876"/>
                      <a:pt x="8263" y="879"/>
                    </a:cubicBezTo>
                    <a:cubicBezTo>
                      <a:pt x="7423" y="322"/>
                      <a:pt x="6413" y="0"/>
                      <a:pt x="5329" y="0"/>
                    </a:cubicBezTo>
                    <a:cubicBezTo>
                      <a:pt x="2387" y="0"/>
                      <a:pt x="1" y="2384"/>
                      <a:pt x="1" y="5329"/>
                    </a:cubicBezTo>
                    <a:cubicBezTo>
                      <a:pt x="1" y="8271"/>
                      <a:pt x="2387" y="10657"/>
                      <a:pt x="5329" y="10657"/>
                    </a:cubicBezTo>
                    <a:cubicBezTo>
                      <a:pt x="6413" y="10657"/>
                      <a:pt x="7423" y="10333"/>
                      <a:pt x="8263" y="9776"/>
                    </a:cubicBezTo>
                    <a:cubicBezTo>
                      <a:pt x="8202" y="9779"/>
                      <a:pt x="8140" y="9782"/>
                      <a:pt x="8079" y="9782"/>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707" name="Google Shape;1707;p42"/>
            <p:cNvSpPr/>
            <p:nvPr/>
          </p:nvSpPr>
          <p:spPr>
            <a:xfrm>
              <a:off x="5950306" y="1213748"/>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8" name="Google Shape;1708;p42"/>
            <p:cNvSpPr/>
            <p:nvPr/>
          </p:nvSpPr>
          <p:spPr>
            <a:xfrm>
              <a:off x="5877931" y="1598528"/>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42"/>
          <p:cNvGrpSpPr/>
          <p:nvPr/>
        </p:nvGrpSpPr>
        <p:grpSpPr>
          <a:xfrm>
            <a:off x="5316218" y="2847009"/>
            <a:ext cx="1882855" cy="2290310"/>
            <a:chOff x="5533168" y="3120434"/>
            <a:chExt cx="1882855" cy="2290310"/>
          </a:xfrm>
        </p:grpSpPr>
        <p:sp>
          <p:nvSpPr>
            <p:cNvPr id="1710" name="Google Shape;1710;p42"/>
            <p:cNvSpPr/>
            <p:nvPr/>
          </p:nvSpPr>
          <p:spPr>
            <a:xfrm rot="10800000" flipH="1">
              <a:off x="5978200" y="5124179"/>
              <a:ext cx="579718" cy="20382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nvGrpSpPr>
            <p:cNvPr id="1711" name="Google Shape;1711;p42"/>
            <p:cNvGrpSpPr/>
            <p:nvPr/>
          </p:nvGrpSpPr>
          <p:grpSpPr>
            <a:xfrm rot="2699315" flipH="1">
              <a:off x="6478041" y="4742815"/>
              <a:ext cx="208113" cy="454842"/>
              <a:chOff x="-835750" y="499300"/>
              <a:chExt cx="586638" cy="1282385"/>
            </a:xfrm>
          </p:grpSpPr>
          <p:sp>
            <p:nvSpPr>
              <p:cNvPr id="1712" name="Google Shape;1712;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2"/>
            <p:cNvGrpSpPr/>
            <p:nvPr/>
          </p:nvGrpSpPr>
          <p:grpSpPr>
            <a:xfrm rot="2191022">
              <a:off x="6220759" y="4127620"/>
              <a:ext cx="211464" cy="462257"/>
              <a:chOff x="-835750" y="499300"/>
              <a:chExt cx="586638" cy="1282385"/>
            </a:xfrm>
          </p:grpSpPr>
          <p:sp>
            <p:nvSpPr>
              <p:cNvPr id="1719" name="Google Shape;1719;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42"/>
            <p:cNvGrpSpPr/>
            <p:nvPr/>
          </p:nvGrpSpPr>
          <p:grpSpPr>
            <a:xfrm rot="3532422" flipH="1">
              <a:off x="7007479" y="3883491"/>
              <a:ext cx="241157" cy="527168"/>
              <a:chOff x="-835750" y="499300"/>
              <a:chExt cx="586638" cy="1282385"/>
            </a:xfrm>
          </p:grpSpPr>
          <p:sp>
            <p:nvSpPr>
              <p:cNvPr id="1726" name="Google Shape;1726;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42"/>
            <p:cNvGrpSpPr/>
            <p:nvPr/>
          </p:nvGrpSpPr>
          <p:grpSpPr>
            <a:xfrm rot="3139970">
              <a:off x="7007485" y="3113366"/>
              <a:ext cx="241155" cy="527163"/>
              <a:chOff x="-835750" y="499300"/>
              <a:chExt cx="586638" cy="1282385"/>
            </a:xfrm>
          </p:grpSpPr>
          <p:sp>
            <p:nvSpPr>
              <p:cNvPr id="1733" name="Google Shape;1733;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42"/>
            <p:cNvSpPr/>
            <p:nvPr/>
          </p:nvSpPr>
          <p:spPr>
            <a:xfrm>
              <a:off x="6449075" y="4025932"/>
              <a:ext cx="383050" cy="84150"/>
            </a:xfrm>
            <a:custGeom>
              <a:avLst/>
              <a:gdLst/>
              <a:ahLst/>
              <a:cxnLst/>
              <a:rect l="l" t="t" r="r" b="b"/>
              <a:pathLst>
                <a:path w="15322" h="3366" extrusionOk="0">
                  <a:moveTo>
                    <a:pt x="0" y="3366"/>
                  </a:moveTo>
                  <a:cubicBezTo>
                    <a:pt x="3197" y="-629"/>
                    <a:pt x="11704" y="-1181"/>
                    <a:pt x="15322" y="2437"/>
                  </a:cubicBezTo>
                </a:path>
              </a:pathLst>
            </a:custGeom>
            <a:noFill/>
            <a:ln w="9525" cap="flat" cmpd="sng">
              <a:solidFill>
                <a:schemeClr val="lt1"/>
              </a:solidFill>
              <a:prstDash val="dot"/>
              <a:round/>
              <a:headEnd type="none" w="med" len="med"/>
              <a:tailEnd type="none" w="med" len="med"/>
            </a:ln>
          </p:spPr>
        </p:sp>
        <p:sp>
          <p:nvSpPr>
            <p:cNvPr id="1740" name="Google Shape;1740;p42"/>
            <p:cNvSpPr/>
            <p:nvPr/>
          </p:nvSpPr>
          <p:spPr>
            <a:xfrm>
              <a:off x="7147588" y="3611600"/>
              <a:ext cx="67825" cy="296000"/>
            </a:xfrm>
            <a:custGeom>
              <a:avLst/>
              <a:gdLst/>
              <a:ahLst/>
              <a:cxnLst/>
              <a:rect l="l" t="t" r="r" b="b"/>
              <a:pathLst>
                <a:path w="2713" h="11840" extrusionOk="0">
                  <a:moveTo>
                    <a:pt x="0" y="0"/>
                  </a:moveTo>
                  <a:cubicBezTo>
                    <a:pt x="2810" y="2810"/>
                    <a:pt x="3597" y="8534"/>
                    <a:pt x="1393" y="11840"/>
                  </a:cubicBezTo>
                </a:path>
              </a:pathLst>
            </a:custGeom>
            <a:noFill/>
            <a:ln w="9525" cap="flat" cmpd="sng">
              <a:solidFill>
                <a:schemeClr val="lt1"/>
              </a:solidFill>
              <a:prstDash val="dot"/>
              <a:round/>
              <a:headEnd type="none" w="med" len="med"/>
              <a:tailEnd type="none" w="med" len="med"/>
            </a:ln>
          </p:spPr>
        </p:sp>
        <p:grpSp>
          <p:nvGrpSpPr>
            <p:cNvPr id="1741" name="Google Shape;1741;p42"/>
            <p:cNvGrpSpPr/>
            <p:nvPr/>
          </p:nvGrpSpPr>
          <p:grpSpPr>
            <a:xfrm rot="2191022">
              <a:off x="5649947" y="4930945"/>
              <a:ext cx="211464" cy="462257"/>
              <a:chOff x="-835750" y="499300"/>
              <a:chExt cx="586638" cy="1282385"/>
            </a:xfrm>
          </p:grpSpPr>
          <p:sp>
            <p:nvSpPr>
              <p:cNvPr id="1742" name="Google Shape;1742;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8" name="Google Shape;1748;p42"/>
            <p:cNvSpPr/>
            <p:nvPr/>
          </p:nvSpPr>
          <p:spPr>
            <a:xfrm>
              <a:off x="6381575" y="4567800"/>
              <a:ext cx="106750" cy="266725"/>
            </a:xfrm>
            <a:custGeom>
              <a:avLst/>
              <a:gdLst/>
              <a:ahLst/>
              <a:cxnLst/>
              <a:rect l="l" t="t" r="r" b="b"/>
              <a:pathLst>
                <a:path w="4270" h="10669" extrusionOk="0">
                  <a:moveTo>
                    <a:pt x="0" y="0"/>
                  </a:moveTo>
                  <a:cubicBezTo>
                    <a:pt x="2880" y="2304"/>
                    <a:pt x="6005" y="8626"/>
                    <a:pt x="2934" y="10669"/>
                  </a:cubicBezTo>
                </a:path>
              </a:pathLst>
            </a:custGeom>
            <a:noFill/>
            <a:ln w="9525" cap="flat" cmpd="sng">
              <a:solidFill>
                <a:schemeClr val="lt1"/>
              </a:solidFill>
              <a:prstDash val="dot"/>
              <a:round/>
              <a:headEnd type="none" w="med" len="med"/>
              <a:tailEnd type="none" w="med" len="med"/>
            </a:ln>
          </p:spPr>
        </p:sp>
      </p:grpSp>
      <p:sp>
        <p:nvSpPr>
          <p:cNvPr id="1749" name="Google Shape;1749;p42"/>
          <p:cNvSpPr/>
          <p:nvPr/>
        </p:nvSpPr>
        <p:spPr>
          <a:xfrm>
            <a:off x="6149825" y="2769450"/>
            <a:ext cx="301900" cy="598875"/>
          </a:xfrm>
          <a:custGeom>
            <a:avLst/>
            <a:gdLst/>
            <a:ahLst/>
            <a:cxnLst/>
            <a:rect l="l" t="t" r="r" b="b"/>
            <a:pathLst>
              <a:path w="12076" h="23955" fill="none" extrusionOk="0">
                <a:moveTo>
                  <a:pt x="9995" y="8614"/>
                </a:moveTo>
                <a:cubicBezTo>
                  <a:pt x="9992" y="8597"/>
                  <a:pt x="9990" y="8578"/>
                  <a:pt x="9988" y="8558"/>
                </a:cubicBezTo>
                <a:cubicBezTo>
                  <a:pt x="9988" y="8554"/>
                  <a:pt x="9987" y="8551"/>
                  <a:pt x="9987" y="8548"/>
                </a:cubicBezTo>
                <a:cubicBezTo>
                  <a:pt x="9972" y="8391"/>
                  <a:pt x="9962" y="8118"/>
                  <a:pt x="9955" y="7768"/>
                </a:cubicBezTo>
                <a:cubicBezTo>
                  <a:pt x="9955" y="7768"/>
                  <a:pt x="9955" y="7768"/>
                  <a:pt x="9955" y="7768"/>
                </a:cubicBezTo>
                <a:cubicBezTo>
                  <a:pt x="9921" y="5910"/>
                  <a:pt x="9975" y="1875"/>
                  <a:pt x="9724" y="1000"/>
                </a:cubicBezTo>
                <a:cubicBezTo>
                  <a:pt x="9513" y="270"/>
                  <a:pt x="9367" y="1"/>
                  <a:pt x="8738" y="1"/>
                </a:cubicBezTo>
                <a:cubicBezTo>
                  <a:pt x="7843" y="1"/>
                  <a:pt x="7717" y="1083"/>
                  <a:pt x="7729" y="1875"/>
                </a:cubicBezTo>
                <a:cubicBezTo>
                  <a:pt x="7732" y="2049"/>
                  <a:pt x="7767" y="5337"/>
                  <a:pt x="7770" y="7014"/>
                </a:cubicBezTo>
                <a:cubicBezTo>
                  <a:pt x="7770" y="7012"/>
                  <a:pt x="7769" y="7010"/>
                  <a:pt x="7769" y="7010"/>
                </a:cubicBezTo>
                <a:cubicBezTo>
                  <a:pt x="7770" y="7218"/>
                  <a:pt x="7770" y="7402"/>
                  <a:pt x="7769" y="7552"/>
                </a:cubicBezTo>
                <a:cubicBezTo>
                  <a:pt x="7589" y="7334"/>
                  <a:pt x="7301" y="7200"/>
                  <a:pt x="6994" y="7198"/>
                </a:cubicBezTo>
                <a:cubicBezTo>
                  <a:pt x="6502" y="7194"/>
                  <a:pt x="6079" y="7532"/>
                  <a:pt x="5968" y="8001"/>
                </a:cubicBezTo>
                <a:cubicBezTo>
                  <a:pt x="5841" y="7552"/>
                  <a:pt x="5379" y="7279"/>
                  <a:pt x="4893" y="7321"/>
                </a:cubicBezTo>
                <a:cubicBezTo>
                  <a:pt x="4338" y="7367"/>
                  <a:pt x="3904" y="7821"/>
                  <a:pt x="3884" y="8378"/>
                </a:cubicBezTo>
                <a:lnTo>
                  <a:pt x="3877" y="8541"/>
                </a:lnTo>
                <a:cubicBezTo>
                  <a:pt x="3876" y="8541"/>
                  <a:pt x="3874" y="8541"/>
                  <a:pt x="3872" y="8541"/>
                </a:cubicBezTo>
                <a:cubicBezTo>
                  <a:pt x="3854" y="8545"/>
                  <a:pt x="3838" y="8548"/>
                  <a:pt x="3821" y="8551"/>
                </a:cubicBezTo>
                <a:cubicBezTo>
                  <a:pt x="3820" y="8536"/>
                  <a:pt x="3818" y="8521"/>
                  <a:pt x="3816" y="8508"/>
                </a:cubicBezTo>
                <a:cubicBezTo>
                  <a:pt x="3749" y="8003"/>
                  <a:pt x="3258" y="7691"/>
                  <a:pt x="2751" y="7740"/>
                </a:cubicBezTo>
                <a:cubicBezTo>
                  <a:pt x="2221" y="7793"/>
                  <a:pt x="1811" y="8232"/>
                  <a:pt x="1798" y="8764"/>
                </a:cubicBezTo>
                <a:lnTo>
                  <a:pt x="1795" y="8924"/>
                </a:lnTo>
                <a:cubicBezTo>
                  <a:pt x="1793" y="8951"/>
                  <a:pt x="1795" y="8977"/>
                  <a:pt x="1793" y="9004"/>
                </a:cubicBezTo>
                <a:cubicBezTo>
                  <a:pt x="1790" y="9005"/>
                  <a:pt x="1786" y="9005"/>
                  <a:pt x="1781" y="9007"/>
                </a:cubicBezTo>
                <a:cubicBezTo>
                  <a:pt x="1776" y="8984"/>
                  <a:pt x="1770" y="8962"/>
                  <a:pt x="1767" y="8944"/>
                </a:cubicBezTo>
                <a:cubicBezTo>
                  <a:pt x="1654" y="8513"/>
                  <a:pt x="1197" y="8295"/>
                  <a:pt x="762" y="8391"/>
                </a:cubicBezTo>
                <a:cubicBezTo>
                  <a:pt x="308" y="8492"/>
                  <a:pt x="1" y="8916"/>
                  <a:pt x="46" y="9379"/>
                </a:cubicBezTo>
                <a:lnTo>
                  <a:pt x="59" y="9517"/>
                </a:lnTo>
                <a:cubicBezTo>
                  <a:pt x="85" y="9782"/>
                  <a:pt x="131" y="10043"/>
                  <a:pt x="196" y="10300"/>
                </a:cubicBezTo>
                <a:lnTo>
                  <a:pt x="242" y="10479"/>
                </a:lnTo>
                <a:cubicBezTo>
                  <a:pt x="242" y="10510"/>
                  <a:pt x="244" y="10538"/>
                  <a:pt x="245" y="10568"/>
                </a:cubicBezTo>
                <a:cubicBezTo>
                  <a:pt x="254" y="10662"/>
                  <a:pt x="260" y="10754"/>
                  <a:pt x="267" y="10847"/>
                </a:cubicBezTo>
                <a:cubicBezTo>
                  <a:pt x="270" y="10877"/>
                  <a:pt x="272" y="10906"/>
                  <a:pt x="274" y="10936"/>
                </a:cubicBezTo>
                <a:cubicBezTo>
                  <a:pt x="278" y="10996"/>
                  <a:pt x="283" y="11057"/>
                  <a:pt x="287" y="11114"/>
                </a:cubicBezTo>
                <a:cubicBezTo>
                  <a:pt x="290" y="11151"/>
                  <a:pt x="292" y="11185"/>
                  <a:pt x="293" y="11220"/>
                </a:cubicBezTo>
                <a:cubicBezTo>
                  <a:pt x="298" y="11270"/>
                  <a:pt x="302" y="11321"/>
                  <a:pt x="305" y="11370"/>
                </a:cubicBezTo>
                <a:cubicBezTo>
                  <a:pt x="307" y="11408"/>
                  <a:pt x="310" y="11448"/>
                  <a:pt x="311" y="11486"/>
                </a:cubicBezTo>
                <a:cubicBezTo>
                  <a:pt x="315" y="11529"/>
                  <a:pt x="318" y="11572"/>
                  <a:pt x="320" y="11613"/>
                </a:cubicBezTo>
                <a:cubicBezTo>
                  <a:pt x="323" y="11655"/>
                  <a:pt x="325" y="11696"/>
                  <a:pt x="328" y="11737"/>
                </a:cubicBezTo>
                <a:cubicBezTo>
                  <a:pt x="330" y="11772"/>
                  <a:pt x="333" y="11805"/>
                  <a:pt x="335" y="11840"/>
                </a:cubicBezTo>
                <a:cubicBezTo>
                  <a:pt x="338" y="11886"/>
                  <a:pt x="340" y="11934"/>
                  <a:pt x="343" y="11978"/>
                </a:cubicBezTo>
                <a:cubicBezTo>
                  <a:pt x="343" y="11985"/>
                  <a:pt x="343" y="11990"/>
                  <a:pt x="345" y="11995"/>
                </a:cubicBezTo>
                <a:cubicBezTo>
                  <a:pt x="397" y="12890"/>
                  <a:pt x="429" y="13630"/>
                  <a:pt x="498" y="14416"/>
                </a:cubicBezTo>
                <a:lnTo>
                  <a:pt x="498" y="14418"/>
                </a:lnTo>
                <a:lnTo>
                  <a:pt x="498" y="14418"/>
                </a:lnTo>
                <a:cubicBezTo>
                  <a:pt x="572" y="15255"/>
                  <a:pt x="688" y="16145"/>
                  <a:pt x="919" y="17329"/>
                </a:cubicBezTo>
                <a:cubicBezTo>
                  <a:pt x="1076" y="18139"/>
                  <a:pt x="1866" y="19003"/>
                  <a:pt x="1990" y="19561"/>
                </a:cubicBezTo>
                <a:cubicBezTo>
                  <a:pt x="1998" y="19600"/>
                  <a:pt x="2004" y="19637"/>
                  <a:pt x="2006" y="19671"/>
                </a:cubicBezTo>
                <a:cubicBezTo>
                  <a:pt x="2008" y="19709"/>
                  <a:pt x="2009" y="19746"/>
                  <a:pt x="2011" y="19780"/>
                </a:cubicBezTo>
                <a:cubicBezTo>
                  <a:pt x="2013" y="19789"/>
                  <a:pt x="2013" y="19797"/>
                  <a:pt x="2013" y="19805"/>
                </a:cubicBezTo>
                <a:cubicBezTo>
                  <a:pt x="2014" y="19838"/>
                  <a:pt x="2016" y="19870"/>
                  <a:pt x="2018" y="19899"/>
                </a:cubicBezTo>
                <a:lnTo>
                  <a:pt x="2018" y="19903"/>
                </a:lnTo>
                <a:cubicBezTo>
                  <a:pt x="2019" y="19932"/>
                  <a:pt x="2019" y="19959"/>
                  <a:pt x="2021" y="19985"/>
                </a:cubicBezTo>
                <a:cubicBezTo>
                  <a:pt x="2021" y="19992"/>
                  <a:pt x="2021" y="19997"/>
                  <a:pt x="2021" y="20003"/>
                </a:cubicBezTo>
                <a:cubicBezTo>
                  <a:pt x="2023" y="20028"/>
                  <a:pt x="2024" y="20055"/>
                  <a:pt x="2024" y="20078"/>
                </a:cubicBezTo>
                <a:lnTo>
                  <a:pt x="2024" y="20084"/>
                </a:lnTo>
                <a:cubicBezTo>
                  <a:pt x="2024" y="20106"/>
                  <a:pt x="2026" y="20127"/>
                  <a:pt x="2026" y="20147"/>
                </a:cubicBezTo>
                <a:cubicBezTo>
                  <a:pt x="2026" y="20154"/>
                  <a:pt x="2026" y="20159"/>
                  <a:pt x="2026" y="20164"/>
                </a:cubicBezTo>
                <a:cubicBezTo>
                  <a:pt x="2026" y="20185"/>
                  <a:pt x="2028" y="20207"/>
                  <a:pt x="2028" y="20228"/>
                </a:cubicBezTo>
                <a:lnTo>
                  <a:pt x="2028" y="20231"/>
                </a:lnTo>
                <a:cubicBezTo>
                  <a:pt x="2028" y="20251"/>
                  <a:pt x="2028" y="20269"/>
                  <a:pt x="2028" y="20289"/>
                </a:cubicBezTo>
                <a:lnTo>
                  <a:pt x="2028" y="20306"/>
                </a:lnTo>
                <a:lnTo>
                  <a:pt x="2028" y="20365"/>
                </a:lnTo>
                <a:lnTo>
                  <a:pt x="2028" y="20380"/>
                </a:lnTo>
                <a:cubicBezTo>
                  <a:pt x="2028" y="20397"/>
                  <a:pt x="2028" y="20411"/>
                  <a:pt x="2028" y="20430"/>
                </a:cubicBezTo>
                <a:cubicBezTo>
                  <a:pt x="2028" y="20438"/>
                  <a:pt x="2028" y="20446"/>
                  <a:pt x="2026" y="20454"/>
                </a:cubicBezTo>
                <a:cubicBezTo>
                  <a:pt x="2026" y="20466"/>
                  <a:pt x="2026" y="20476"/>
                  <a:pt x="2026" y="20487"/>
                </a:cubicBezTo>
                <a:cubicBezTo>
                  <a:pt x="2026" y="20575"/>
                  <a:pt x="2024" y="20676"/>
                  <a:pt x="2023" y="20806"/>
                </a:cubicBezTo>
                <a:lnTo>
                  <a:pt x="2023" y="20808"/>
                </a:lnTo>
                <a:cubicBezTo>
                  <a:pt x="2021" y="20884"/>
                  <a:pt x="2021" y="20970"/>
                  <a:pt x="2021" y="21069"/>
                </a:cubicBezTo>
                <a:lnTo>
                  <a:pt x="2021" y="21077"/>
                </a:lnTo>
                <a:cubicBezTo>
                  <a:pt x="2019" y="21392"/>
                  <a:pt x="2023" y="21838"/>
                  <a:pt x="2032" y="22519"/>
                </a:cubicBezTo>
                <a:cubicBezTo>
                  <a:pt x="2046" y="23472"/>
                  <a:pt x="3973" y="23954"/>
                  <a:pt x="5887" y="23872"/>
                </a:cubicBezTo>
                <a:cubicBezTo>
                  <a:pt x="7506" y="23802"/>
                  <a:pt x="9161" y="23333"/>
                  <a:pt x="9179" y="22387"/>
                </a:cubicBezTo>
                <a:cubicBezTo>
                  <a:pt x="9182" y="22175"/>
                  <a:pt x="9179" y="21926"/>
                  <a:pt x="9172" y="21657"/>
                </a:cubicBezTo>
                <a:lnTo>
                  <a:pt x="9172" y="21657"/>
                </a:lnTo>
                <a:lnTo>
                  <a:pt x="9172" y="21648"/>
                </a:lnTo>
                <a:cubicBezTo>
                  <a:pt x="9163" y="21189"/>
                  <a:pt x="9141" y="20676"/>
                  <a:pt x="9129" y="20205"/>
                </a:cubicBezTo>
                <a:lnTo>
                  <a:pt x="9129" y="20193"/>
                </a:lnTo>
                <a:cubicBezTo>
                  <a:pt x="9128" y="20157"/>
                  <a:pt x="9128" y="20119"/>
                  <a:pt x="9126" y="20083"/>
                </a:cubicBezTo>
                <a:cubicBezTo>
                  <a:pt x="9126" y="20076"/>
                  <a:pt x="9126" y="20070"/>
                  <a:pt x="9126" y="20061"/>
                </a:cubicBezTo>
                <a:cubicBezTo>
                  <a:pt x="9125" y="20025"/>
                  <a:pt x="9125" y="19987"/>
                  <a:pt x="9125" y="19951"/>
                </a:cubicBezTo>
                <a:lnTo>
                  <a:pt x="9125" y="19939"/>
                </a:lnTo>
                <a:cubicBezTo>
                  <a:pt x="9123" y="19898"/>
                  <a:pt x="9123" y="19858"/>
                  <a:pt x="9123" y="19818"/>
                </a:cubicBezTo>
                <a:lnTo>
                  <a:pt x="9123" y="19814"/>
                </a:lnTo>
                <a:cubicBezTo>
                  <a:pt x="9121" y="19777"/>
                  <a:pt x="9121" y="19743"/>
                  <a:pt x="9121" y="19706"/>
                </a:cubicBezTo>
                <a:lnTo>
                  <a:pt x="9121" y="19678"/>
                </a:lnTo>
                <a:lnTo>
                  <a:pt x="9121" y="19599"/>
                </a:lnTo>
                <a:lnTo>
                  <a:pt x="9121" y="19566"/>
                </a:lnTo>
                <a:cubicBezTo>
                  <a:pt x="9121" y="19539"/>
                  <a:pt x="9121" y="19513"/>
                  <a:pt x="9121" y="19487"/>
                </a:cubicBezTo>
                <a:cubicBezTo>
                  <a:pt x="9121" y="19478"/>
                  <a:pt x="9121" y="19470"/>
                  <a:pt x="9123" y="19462"/>
                </a:cubicBezTo>
                <a:cubicBezTo>
                  <a:pt x="9123" y="19429"/>
                  <a:pt x="9123" y="19394"/>
                  <a:pt x="9125" y="19363"/>
                </a:cubicBezTo>
                <a:cubicBezTo>
                  <a:pt x="9125" y="19359"/>
                  <a:pt x="9125" y="19358"/>
                  <a:pt x="9125" y="19354"/>
                </a:cubicBezTo>
                <a:cubicBezTo>
                  <a:pt x="9125" y="19326"/>
                  <a:pt x="9126" y="19298"/>
                  <a:pt x="9126" y="19270"/>
                </a:cubicBezTo>
                <a:cubicBezTo>
                  <a:pt x="9126" y="19262"/>
                  <a:pt x="9128" y="19252"/>
                  <a:pt x="9128" y="19244"/>
                </a:cubicBezTo>
                <a:cubicBezTo>
                  <a:pt x="9128" y="19222"/>
                  <a:pt x="9129" y="19202"/>
                  <a:pt x="9129" y="19183"/>
                </a:cubicBezTo>
                <a:cubicBezTo>
                  <a:pt x="9131" y="19173"/>
                  <a:pt x="9131" y="19163"/>
                  <a:pt x="9131" y="19155"/>
                </a:cubicBezTo>
                <a:cubicBezTo>
                  <a:pt x="9133" y="19133"/>
                  <a:pt x="9134" y="19113"/>
                  <a:pt x="9136" y="19095"/>
                </a:cubicBezTo>
                <a:cubicBezTo>
                  <a:pt x="9136" y="19088"/>
                  <a:pt x="9136" y="19080"/>
                  <a:pt x="9136" y="19074"/>
                </a:cubicBezTo>
                <a:cubicBezTo>
                  <a:pt x="9139" y="19047"/>
                  <a:pt x="9141" y="19022"/>
                  <a:pt x="9143" y="18999"/>
                </a:cubicBezTo>
                <a:cubicBezTo>
                  <a:pt x="9143" y="18998"/>
                  <a:pt x="9144" y="18996"/>
                  <a:pt x="9144" y="18993"/>
                </a:cubicBezTo>
                <a:cubicBezTo>
                  <a:pt x="9146" y="18971"/>
                  <a:pt x="9148" y="18951"/>
                  <a:pt x="9151" y="18932"/>
                </a:cubicBezTo>
                <a:cubicBezTo>
                  <a:pt x="9151" y="18925"/>
                  <a:pt x="9153" y="18918"/>
                  <a:pt x="9154" y="18913"/>
                </a:cubicBezTo>
                <a:cubicBezTo>
                  <a:pt x="9156" y="18899"/>
                  <a:pt x="9158" y="18885"/>
                  <a:pt x="9159" y="18872"/>
                </a:cubicBezTo>
                <a:cubicBezTo>
                  <a:pt x="9161" y="18865"/>
                  <a:pt x="9163" y="18859"/>
                  <a:pt x="9164" y="18852"/>
                </a:cubicBezTo>
                <a:cubicBezTo>
                  <a:pt x="9166" y="18839"/>
                  <a:pt x="9167" y="18828"/>
                  <a:pt x="9171" y="18816"/>
                </a:cubicBezTo>
                <a:cubicBezTo>
                  <a:pt x="9172" y="18811"/>
                  <a:pt x="9172" y="18806"/>
                  <a:pt x="9174" y="18801"/>
                </a:cubicBezTo>
                <a:cubicBezTo>
                  <a:pt x="9179" y="18786"/>
                  <a:pt x="9182" y="18771"/>
                  <a:pt x="9187" y="18758"/>
                </a:cubicBezTo>
                <a:cubicBezTo>
                  <a:pt x="9209" y="18694"/>
                  <a:pt x="9230" y="18633"/>
                  <a:pt x="9253" y="18572"/>
                </a:cubicBezTo>
                <a:cubicBezTo>
                  <a:pt x="9260" y="18553"/>
                  <a:pt x="9268" y="18535"/>
                  <a:pt x="9275" y="18515"/>
                </a:cubicBezTo>
                <a:cubicBezTo>
                  <a:pt x="9290" y="18476"/>
                  <a:pt x="9306" y="18434"/>
                  <a:pt x="9321" y="18395"/>
                </a:cubicBezTo>
                <a:cubicBezTo>
                  <a:pt x="9329" y="18375"/>
                  <a:pt x="9338" y="18355"/>
                  <a:pt x="9346" y="18335"/>
                </a:cubicBezTo>
                <a:cubicBezTo>
                  <a:pt x="9361" y="18297"/>
                  <a:pt x="9377" y="18259"/>
                  <a:pt x="9394" y="18221"/>
                </a:cubicBezTo>
                <a:cubicBezTo>
                  <a:pt x="9400" y="18205"/>
                  <a:pt x="9407" y="18188"/>
                  <a:pt x="9415" y="18172"/>
                </a:cubicBezTo>
                <a:cubicBezTo>
                  <a:pt x="9435" y="18127"/>
                  <a:pt x="9455" y="18083"/>
                  <a:pt x="9475" y="18038"/>
                </a:cubicBezTo>
                <a:cubicBezTo>
                  <a:pt x="9478" y="18033"/>
                  <a:pt x="9480" y="18026"/>
                  <a:pt x="9483" y="18020"/>
                </a:cubicBezTo>
                <a:cubicBezTo>
                  <a:pt x="9508" y="17969"/>
                  <a:pt x="9531" y="17919"/>
                  <a:pt x="9556" y="17870"/>
                </a:cubicBezTo>
                <a:cubicBezTo>
                  <a:pt x="9559" y="17861"/>
                  <a:pt x="9562" y="17855"/>
                  <a:pt x="9566" y="17846"/>
                </a:cubicBezTo>
                <a:cubicBezTo>
                  <a:pt x="9587" y="17807"/>
                  <a:pt x="9607" y="17767"/>
                  <a:pt x="9627" y="17728"/>
                </a:cubicBezTo>
                <a:cubicBezTo>
                  <a:pt x="9633" y="17718"/>
                  <a:pt x="9638" y="17706"/>
                  <a:pt x="9643" y="17696"/>
                </a:cubicBezTo>
                <a:cubicBezTo>
                  <a:pt x="9663" y="17658"/>
                  <a:pt x="9683" y="17623"/>
                  <a:pt x="9701" y="17589"/>
                </a:cubicBezTo>
                <a:cubicBezTo>
                  <a:pt x="9706" y="17579"/>
                  <a:pt x="9711" y="17571"/>
                  <a:pt x="9716" y="17562"/>
                </a:cubicBezTo>
                <a:cubicBezTo>
                  <a:pt x="9739" y="17519"/>
                  <a:pt x="9762" y="17478"/>
                  <a:pt x="9785" y="17437"/>
                </a:cubicBezTo>
                <a:lnTo>
                  <a:pt x="9785" y="17437"/>
                </a:lnTo>
                <a:cubicBezTo>
                  <a:pt x="10241" y="16631"/>
                  <a:pt x="10684" y="16089"/>
                  <a:pt x="10915" y="14695"/>
                </a:cubicBezTo>
                <a:cubicBezTo>
                  <a:pt x="11052" y="13874"/>
                  <a:pt x="10940" y="12358"/>
                  <a:pt x="10959" y="11863"/>
                </a:cubicBezTo>
                <a:cubicBezTo>
                  <a:pt x="11022" y="10275"/>
                  <a:pt x="11234" y="10109"/>
                  <a:pt x="11478" y="9319"/>
                </a:cubicBezTo>
                <a:cubicBezTo>
                  <a:pt x="11612" y="8857"/>
                  <a:pt x="12076" y="8246"/>
                  <a:pt x="11800" y="7968"/>
                </a:cubicBezTo>
                <a:cubicBezTo>
                  <a:pt x="11405" y="7573"/>
                  <a:pt x="10299" y="8102"/>
                  <a:pt x="9997" y="8612"/>
                </a:cubicBezTo>
                <a:close/>
              </a:path>
            </a:pathLst>
          </a:custGeom>
          <a:noFill/>
          <a:ln w="525" cap="flat" cmpd="sng">
            <a:solidFill>
              <a:srgbClr val="FABF9B"/>
            </a:solidFill>
            <a:prstDash val="solid"/>
            <a:miter lim="16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2"/>
          <p:cNvSpPr txBox="1"/>
          <p:nvPr/>
        </p:nvSpPr>
        <p:spPr>
          <a:xfrm rot="-444">
            <a:off x="2857361" y="19731"/>
            <a:ext cx="4644600" cy="476100"/>
          </a:xfrm>
          <a:prstGeom prst="rect">
            <a:avLst/>
          </a:prstGeom>
          <a:noFill/>
          <a:ln>
            <a:noFill/>
          </a:ln>
        </p:spPr>
        <p:txBody>
          <a:bodyPr spcFirstLastPara="1" wrap="square" lIns="91425" tIns="91425" rIns="80900" bIns="91425" anchor="t" anchorCtr="0">
            <a:noAutofit/>
          </a:bodyPr>
          <a:lstStyle/>
          <a:p>
            <a:pPr marL="0" marR="0" lvl="0" indent="0" algn="r" rtl="0">
              <a:lnSpc>
                <a:spcPct val="100000"/>
              </a:lnSpc>
              <a:spcBef>
                <a:spcPts val="0"/>
              </a:spcBef>
              <a:spcAft>
                <a:spcPts val="0"/>
              </a:spcAft>
              <a:buNone/>
            </a:pPr>
            <a:r>
              <a:rPr lang="en" sz="1600" b="1">
                <a:solidFill>
                  <a:schemeClr val="lt1"/>
                </a:solidFill>
                <a:latin typeface="Jost"/>
                <a:ea typeface="Jost"/>
                <a:cs typeface="Jost"/>
                <a:sym typeface="Jost"/>
              </a:rPr>
              <a:t>EXERCISE YOUR MIND</a:t>
            </a:r>
            <a:endParaRPr sz="1600" b="1">
              <a:solidFill>
                <a:schemeClr val="lt1"/>
              </a:solidFill>
              <a:latin typeface="Jost"/>
              <a:ea typeface="Jost"/>
              <a:cs typeface="Jost"/>
              <a:sym typeface="Jost"/>
            </a:endParaRPr>
          </a:p>
        </p:txBody>
      </p:sp>
      <p:sp>
        <p:nvSpPr>
          <p:cNvPr id="2" name="Google Shape;2887;p66">
            <a:extLst>
              <a:ext uri="{FF2B5EF4-FFF2-40B4-BE49-F238E27FC236}">
                <a16:creationId xmlns:a16="http://schemas.microsoft.com/office/drawing/2014/main" id="{A985AD91-90B9-29F5-00ED-3CCB89379250}"/>
              </a:ext>
            </a:extLst>
          </p:cNvPr>
          <p:cNvSpPr txBox="1">
            <a:spLocks/>
          </p:cNvSpPr>
          <p:nvPr/>
        </p:nvSpPr>
        <p:spPr>
          <a:xfrm>
            <a:off x="317210" y="1260584"/>
            <a:ext cx="5646962" cy="3377503"/>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1pPr>
            <a:lvl2pPr marL="914400" marR="0" lvl="1"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2pPr>
            <a:lvl3pPr marL="1371600" marR="0" lvl="2"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3pPr>
            <a:lvl4pPr marL="1828800" marR="0" lvl="3"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4pPr>
            <a:lvl5pPr marL="2286000" marR="0" lvl="4"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5pPr>
            <a:lvl6pPr marL="2743200" marR="0" lvl="5"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6pPr>
            <a:lvl7pPr marL="3200400" marR="0" lvl="6"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7pPr>
            <a:lvl8pPr marL="3657600" marR="0" lvl="7"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8pPr>
            <a:lvl9pPr marL="4114800" marR="0" lvl="8"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9pPr>
          </a:lstStyle>
          <a:p>
            <a:pPr marL="0" indent="0">
              <a:spcAft>
                <a:spcPts val="1200"/>
              </a:spcAft>
              <a:buFont typeface="Lato"/>
              <a:buNone/>
            </a:pPr>
            <a:r>
              <a:rPr lang="vi-VN">
                <a:latin typeface="Arial"/>
                <a:cs typeface="Arial"/>
              </a:rPr>
              <a:t>Mối quan hệ phụ thuộc giữa các công việc như sau:</a:t>
            </a:r>
          </a:p>
          <a:p>
            <a:pPr marL="0" indent="0">
              <a:spcAft>
                <a:spcPts val="1200"/>
              </a:spcAft>
              <a:buFont typeface="Lato"/>
              <a:buNone/>
            </a:pPr>
            <a:r>
              <a:rPr lang="vi-VN">
                <a:latin typeface="Arial"/>
                <a:cs typeface="Arial"/>
              </a:rPr>
              <a:t>- Công việc B phải hoàn thành trước khi Công việc A và C được thực hiện.</a:t>
            </a:r>
          </a:p>
          <a:p>
            <a:pPr marL="0" indent="0">
              <a:spcAft>
                <a:spcPts val="1200"/>
              </a:spcAft>
              <a:buFont typeface="Lato"/>
              <a:buNone/>
            </a:pPr>
            <a:r>
              <a:rPr lang="vi-VN">
                <a:latin typeface="Arial"/>
                <a:cs typeface="Arial"/>
              </a:rPr>
              <a:t>- Công việc D phải hoàn thành trước khi Công việc B và G được thực hiện.</a:t>
            </a:r>
          </a:p>
          <a:p>
            <a:pPr marL="0" indent="0">
              <a:spcAft>
                <a:spcPts val="1200"/>
              </a:spcAft>
              <a:buFont typeface="Lato"/>
              <a:buNone/>
            </a:pPr>
            <a:r>
              <a:rPr lang="vi-VN">
                <a:latin typeface="Arial"/>
                <a:cs typeface="Arial"/>
              </a:rPr>
              <a:t>- Công việc E phải hoàn thành trước khi Công việc B, C và F được thực hiện.</a:t>
            </a:r>
          </a:p>
          <a:p>
            <a:pPr marL="0" indent="0">
              <a:spcAft>
                <a:spcPts val="1200"/>
              </a:spcAft>
              <a:buFont typeface="Lato"/>
              <a:buNone/>
            </a:pPr>
            <a:r>
              <a:rPr lang="vi-VN">
                <a:latin typeface="Arial"/>
                <a:cs typeface="Arial"/>
              </a:rPr>
              <a:t>- Công việc F phải hoàn thành trước khi Công việc G được thực hiện.</a:t>
            </a:r>
            <a:endParaRPr lang="en-US">
              <a:latin typeface="Arial"/>
              <a:cs typeface="Arial"/>
            </a:endParaRPr>
          </a:p>
        </p:txBody>
      </p:sp>
    </p:spTree>
    <p:extLst>
      <p:ext uri="{BB962C8B-B14F-4D97-AF65-F5344CB8AC3E}">
        <p14:creationId xmlns:p14="http://schemas.microsoft.com/office/powerpoint/2010/main" val="2140548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55"/>
          <p:cNvSpPr txBox="1">
            <a:spLocks noGrp="1"/>
          </p:cNvSpPr>
          <p:nvPr>
            <p:ph type="title"/>
          </p:nvPr>
        </p:nvSpPr>
        <p:spPr>
          <a:xfrm flipH="1">
            <a:off x="1691125" y="2807050"/>
            <a:ext cx="5149200" cy="638700"/>
          </a:xfrm>
          <a:prstGeom prst="rect">
            <a:avLst/>
          </a:prstGeom>
        </p:spPr>
        <p:txBody>
          <a:bodyPr spcFirstLastPara="1" wrap="square" lIns="91425" tIns="91425" rIns="91425" bIns="91425" anchor="ctr" anchorCtr="0">
            <a:noAutofit/>
          </a:bodyPr>
          <a:lstStyle/>
          <a:p>
            <a:r>
              <a:rPr lang="en-US"/>
              <a:t>Topological sort</a:t>
            </a:r>
          </a:p>
        </p:txBody>
      </p:sp>
      <p:sp>
        <p:nvSpPr>
          <p:cNvPr id="2363" name="Google Shape;2363;p55"/>
          <p:cNvSpPr txBox="1">
            <a:spLocks noGrp="1"/>
          </p:cNvSpPr>
          <p:nvPr>
            <p:ph type="title" idx="2"/>
          </p:nvPr>
        </p:nvSpPr>
        <p:spPr>
          <a:xfrm flipH="1">
            <a:off x="4008375" y="1671525"/>
            <a:ext cx="2688300" cy="9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2364" name="Google Shape;2364;p55"/>
          <p:cNvGrpSpPr/>
          <p:nvPr/>
        </p:nvGrpSpPr>
        <p:grpSpPr>
          <a:xfrm rot="-972779">
            <a:off x="888202" y="3643239"/>
            <a:ext cx="680732" cy="669397"/>
            <a:chOff x="5897325" y="701500"/>
            <a:chExt cx="680753" cy="669419"/>
          </a:xfrm>
        </p:grpSpPr>
        <p:sp>
          <p:nvSpPr>
            <p:cNvPr id="2365" name="Google Shape;2365;p55"/>
            <p:cNvSpPr/>
            <p:nvPr/>
          </p:nvSpPr>
          <p:spPr>
            <a:xfrm>
              <a:off x="6054546" y="801872"/>
              <a:ext cx="421325" cy="466838"/>
            </a:xfrm>
            <a:custGeom>
              <a:avLst/>
              <a:gdLst/>
              <a:ahLst/>
              <a:cxnLst/>
              <a:rect l="l" t="t" r="r" b="b"/>
              <a:pathLst>
                <a:path w="8026" h="8893" extrusionOk="0">
                  <a:moveTo>
                    <a:pt x="7133" y="1"/>
                  </a:moveTo>
                  <a:lnTo>
                    <a:pt x="1" y="1748"/>
                  </a:lnTo>
                  <a:lnTo>
                    <a:pt x="894" y="8892"/>
                  </a:lnTo>
                  <a:lnTo>
                    <a:pt x="8026" y="7144"/>
                  </a:lnTo>
                  <a:lnTo>
                    <a:pt x="7133"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5"/>
            <p:cNvSpPr/>
            <p:nvPr/>
          </p:nvSpPr>
          <p:spPr>
            <a:xfrm>
              <a:off x="6105571" y="852897"/>
              <a:ext cx="421325" cy="466838"/>
            </a:xfrm>
            <a:custGeom>
              <a:avLst/>
              <a:gdLst/>
              <a:ahLst/>
              <a:cxnLst/>
              <a:rect l="l" t="t" r="r" b="b"/>
              <a:pathLst>
                <a:path w="8026" h="8893" extrusionOk="0">
                  <a:moveTo>
                    <a:pt x="7133" y="1"/>
                  </a:moveTo>
                  <a:lnTo>
                    <a:pt x="1" y="1751"/>
                  </a:lnTo>
                  <a:lnTo>
                    <a:pt x="894" y="8892"/>
                  </a:lnTo>
                  <a:lnTo>
                    <a:pt x="8026" y="7144"/>
                  </a:lnTo>
                  <a:lnTo>
                    <a:pt x="7133"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5"/>
            <p:cNvSpPr/>
            <p:nvPr/>
          </p:nvSpPr>
          <p:spPr>
            <a:xfrm>
              <a:off x="6156596" y="903923"/>
              <a:ext cx="421482" cy="466996"/>
            </a:xfrm>
            <a:custGeom>
              <a:avLst/>
              <a:gdLst/>
              <a:ahLst/>
              <a:cxnLst/>
              <a:rect l="l" t="t" r="r" b="b"/>
              <a:pathLst>
                <a:path w="8029" h="8896" fill="none" extrusionOk="0">
                  <a:moveTo>
                    <a:pt x="7133" y="1"/>
                  </a:moveTo>
                  <a:lnTo>
                    <a:pt x="8029" y="7144"/>
                  </a:lnTo>
                  <a:lnTo>
                    <a:pt x="896" y="8895"/>
                  </a:lnTo>
                  <a:lnTo>
                    <a:pt x="1" y="175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5"/>
            <p:cNvSpPr/>
            <p:nvPr/>
          </p:nvSpPr>
          <p:spPr>
            <a:xfrm>
              <a:off x="5897325" y="793262"/>
              <a:ext cx="204153" cy="475447"/>
            </a:xfrm>
            <a:custGeom>
              <a:avLst/>
              <a:gdLst/>
              <a:ahLst/>
              <a:cxnLst/>
              <a:rect l="l" t="t" r="r" b="b"/>
              <a:pathLst>
                <a:path w="3889" h="9057" extrusionOk="0">
                  <a:moveTo>
                    <a:pt x="2996" y="1912"/>
                  </a:moveTo>
                  <a:lnTo>
                    <a:pt x="3889" y="9056"/>
                  </a:lnTo>
                  <a:lnTo>
                    <a:pt x="893" y="7144"/>
                  </a:lnTo>
                  <a:lnTo>
                    <a:pt x="0"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5"/>
            <p:cNvSpPr/>
            <p:nvPr/>
          </p:nvSpPr>
          <p:spPr>
            <a:xfrm>
              <a:off x="5897325" y="701500"/>
              <a:ext cx="531669" cy="192184"/>
            </a:xfrm>
            <a:custGeom>
              <a:avLst/>
              <a:gdLst/>
              <a:ahLst/>
              <a:cxnLst/>
              <a:rect l="l" t="t" r="r" b="b"/>
              <a:pathLst>
                <a:path w="10128" h="3661" extrusionOk="0">
                  <a:moveTo>
                    <a:pt x="7132" y="1"/>
                  </a:moveTo>
                  <a:lnTo>
                    <a:pt x="0" y="1749"/>
                  </a:lnTo>
                  <a:lnTo>
                    <a:pt x="2996" y="3660"/>
                  </a:lnTo>
                  <a:lnTo>
                    <a:pt x="10128" y="1913"/>
                  </a:lnTo>
                  <a:lnTo>
                    <a:pt x="7132"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0" name="Google Shape;2370;p55"/>
          <p:cNvGrpSpPr/>
          <p:nvPr/>
        </p:nvGrpSpPr>
        <p:grpSpPr>
          <a:xfrm>
            <a:off x="579409" y="952148"/>
            <a:ext cx="1422943" cy="1422943"/>
            <a:chOff x="2395109" y="367198"/>
            <a:chExt cx="1422943" cy="1422943"/>
          </a:xfrm>
        </p:grpSpPr>
        <p:sp>
          <p:nvSpPr>
            <p:cNvPr id="2371" name="Google Shape;2371;p55"/>
            <p:cNvSpPr/>
            <p:nvPr/>
          </p:nvSpPr>
          <p:spPr>
            <a:xfrm rot="1705660">
              <a:off x="2581691" y="553779"/>
              <a:ext cx="1049780" cy="104978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2" name="Google Shape;2372;p55"/>
            <p:cNvGrpSpPr/>
            <p:nvPr/>
          </p:nvGrpSpPr>
          <p:grpSpPr>
            <a:xfrm rot="1246158">
              <a:off x="2785366" y="736393"/>
              <a:ext cx="655489" cy="655489"/>
              <a:chOff x="4381773" y="571501"/>
              <a:chExt cx="655500" cy="655500"/>
            </a:xfrm>
          </p:grpSpPr>
          <p:sp>
            <p:nvSpPr>
              <p:cNvPr id="2373" name="Google Shape;2373;p55"/>
              <p:cNvSpPr/>
              <p:nvPr/>
            </p:nvSpPr>
            <p:spPr>
              <a:xfrm>
                <a:off x="4381773" y="571501"/>
                <a:ext cx="655500" cy="6555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4" name="Google Shape;2374;p55"/>
              <p:cNvGrpSpPr/>
              <p:nvPr/>
            </p:nvGrpSpPr>
            <p:grpSpPr>
              <a:xfrm>
                <a:off x="4434200" y="644238"/>
                <a:ext cx="550650" cy="510025"/>
                <a:chOff x="2963675" y="954725"/>
                <a:chExt cx="550650" cy="510025"/>
              </a:xfrm>
            </p:grpSpPr>
            <p:sp>
              <p:nvSpPr>
                <p:cNvPr id="2375" name="Google Shape;2375;p55"/>
                <p:cNvSpPr/>
                <p:nvPr/>
              </p:nvSpPr>
              <p:spPr>
                <a:xfrm>
                  <a:off x="2963675" y="954725"/>
                  <a:ext cx="490045" cy="438950"/>
                </a:xfrm>
                <a:custGeom>
                  <a:avLst/>
                  <a:gdLst/>
                  <a:ahLst/>
                  <a:cxnLst/>
                  <a:rect l="l" t="t" r="r" b="b"/>
                  <a:pathLst>
                    <a:path w="18704" h="17558" extrusionOk="0">
                      <a:moveTo>
                        <a:pt x="10205" y="0"/>
                      </a:moveTo>
                      <a:cubicBezTo>
                        <a:pt x="9836" y="0"/>
                        <a:pt x="9471" y="22"/>
                        <a:pt x="9112" y="52"/>
                      </a:cubicBezTo>
                      <a:cubicBezTo>
                        <a:pt x="7917" y="154"/>
                        <a:pt x="6720" y="435"/>
                        <a:pt x="5622" y="948"/>
                      </a:cubicBezTo>
                      <a:cubicBezTo>
                        <a:pt x="4524" y="1463"/>
                        <a:pt x="3537" y="2204"/>
                        <a:pt x="2744" y="3091"/>
                      </a:cubicBezTo>
                      <a:cubicBezTo>
                        <a:pt x="1160" y="4888"/>
                        <a:pt x="337" y="7152"/>
                        <a:pt x="0" y="9394"/>
                      </a:cubicBezTo>
                      <a:cubicBezTo>
                        <a:pt x="715" y="7242"/>
                        <a:pt x="1748" y="5167"/>
                        <a:pt x="3359" y="3691"/>
                      </a:cubicBezTo>
                      <a:cubicBezTo>
                        <a:pt x="4940" y="2189"/>
                        <a:pt x="7056" y="1463"/>
                        <a:pt x="9194" y="1416"/>
                      </a:cubicBezTo>
                      <a:cubicBezTo>
                        <a:pt x="9304" y="1413"/>
                        <a:pt x="9414" y="1411"/>
                        <a:pt x="9523" y="1411"/>
                      </a:cubicBezTo>
                      <a:cubicBezTo>
                        <a:pt x="10487" y="1411"/>
                        <a:pt x="11410" y="1541"/>
                        <a:pt x="12282" y="1841"/>
                      </a:cubicBezTo>
                      <a:cubicBezTo>
                        <a:pt x="13246" y="2174"/>
                        <a:pt x="14112" y="2737"/>
                        <a:pt x="14806" y="3466"/>
                      </a:cubicBezTo>
                      <a:cubicBezTo>
                        <a:pt x="16226" y="4915"/>
                        <a:pt x="16914" y="7011"/>
                        <a:pt x="16946" y="9101"/>
                      </a:cubicBezTo>
                      <a:cubicBezTo>
                        <a:pt x="16976" y="10153"/>
                        <a:pt x="16850" y="11221"/>
                        <a:pt x="16604" y="12249"/>
                      </a:cubicBezTo>
                      <a:cubicBezTo>
                        <a:pt x="16373" y="13212"/>
                        <a:pt x="15866" y="14064"/>
                        <a:pt x="15155" y="14717"/>
                      </a:cubicBezTo>
                      <a:cubicBezTo>
                        <a:pt x="14440" y="15367"/>
                        <a:pt x="13509" y="15800"/>
                        <a:pt x="12514" y="15979"/>
                      </a:cubicBezTo>
                      <a:cubicBezTo>
                        <a:pt x="12143" y="16043"/>
                        <a:pt x="11763" y="16077"/>
                        <a:pt x="11383" y="16077"/>
                      </a:cubicBezTo>
                      <a:cubicBezTo>
                        <a:pt x="10746" y="16077"/>
                        <a:pt x="10108" y="15984"/>
                        <a:pt x="9501" y="15791"/>
                      </a:cubicBezTo>
                      <a:cubicBezTo>
                        <a:pt x="8529" y="15490"/>
                        <a:pt x="7654" y="14910"/>
                        <a:pt x="7053" y="14114"/>
                      </a:cubicBezTo>
                      <a:cubicBezTo>
                        <a:pt x="6755" y="13713"/>
                        <a:pt x="6532" y="13256"/>
                        <a:pt x="6389" y="12767"/>
                      </a:cubicBezTo>
                      <a:cubicBezTo>
                        <a:pt x="6257" y="12284"/>
                        <a:pt x="6193" y="11719"/>
                        <a:pt x="6161" y="11189"/>
                      </a:cubicBezTo>
                      <a:cubicBezTo>
                        <a:pt x="6096" y="10120"/>
                        <a:pt x="6281" y="9025"/>
                        <a:pt x="6878" y="8129"/>
                      </a:cubicBezTo>
                      <a:cubicBezTo>
                        <a:pt x="7174" y="7684"/>
                        <a:pt x="7566" y="7292"/>
                        <a:pt x="8028" y="6988"/>
                      </a:cubicBezTo>
                      <a:cubicBezTo>
                        <a:pt x="8488" y="6680"/>
                        <a:pt x="9009" y="6443"/>
                        <a:pt x="9566" y="6323"/>
                      </a:cubicBezTo>
                      <a:lnTo>
                        <a:pt x="9566" y="6320"/>
                      </a:lnTo>
                      <a:cubicBezTo>
                        <a:pt x="8430" y="6396"/>
                        <a:pt x="7282" y="6912"/>
                        <a:pt x="6491" y="7834"/>
                      </a:cubicBezTo>
                      <a:cubicBezTo>
                        <a:pt x="5692" y="8756"/>
                        <a:pt x="5358" y="10003"/>
                        <a:pt x="5303" y="11189"/>
                      </a:cubicBezTo>
                      <a:cubicBezTo>
                        <a:pt x="5285" y="11792"/>
                        <a:pt x="5300" y="12369"/>
                        <a:pt x="5414" y="12998"/>
                      </a:cubicBezTo>
                      <a:cubicBezTo>
                        <a:pt x="5537" y="13610"/>
                        <a:pt x="5771" y="14213"/>
                        <a:pt x="6111" y="14755"/>
                      </a:cubicBezTo>
                      <a:cubicBezTo>
                        <a:pt x="6793" y="15844"/>
                        <a:pt x="7879" y="16626"/>
                        <a:pt x="9047" y="17071"/>
                      </a:cubicBezTo>
                      <a:cubicBezTo>
                        <a:pt x="9889" y="17394"/>
                        <a:pt x="10786" y="17558"/>
                        <a:pt x="11687" y="17558"/>
                      </a:cubicBezTo>
                      <a:cubicBezTo>
                        <a:pt x="12043" y="17558"/>
                        <a:pt x="12400" y="17532"/>
                        <a:pt x="12754" y="17481"/>
                      </a:cubicBezTo>
                      <a:cubicBezTo>
                        <a:pt x="14001" y="17305"/>
                        <a:pt x="15237" y="16802"/>
                        <a:pt x="16238" y="15953"/>
                      </a:cubicBezTo>
                      <a:cubicBezTo>
                        <a:pt x="17242" y="15109"/>
                        <a:pt x="17933" y="13909"/>
                        <a:pt x="18249" y="12668"/>
                      </a:cubicBezTo>
                      <a:cubicBezTo>
                        <a:pt x="18548" y="11491"/>
                        <a:pt x="18703" y="10287"/>
                        <a:pt x="18686" y="9061"/>
                      </a:cubicBezTo>
                      <a:cubicBezTo>
                        <a:pt x="18650" y="7843"/>
                        <a:pt x="18437" y="6613"/>
                        <a:pt x="17992" y="5451"/>
                      </a:cubicBezTo>
                      <a:cubicBezTo>
                        <a:pt x="17552" y="4288"/>
                        <a:pt x="16888" y="3187"/>
                        <a:pt x="15980" y="2303"/>
                      </a:cubicBezTo>
                      <a:cubicBezTo>
                        <a:pt x="15076" y="1419"/>
                        <a:pt x="13957" y="751"/>
                        <a:pt x="12760" y="385"/>
                      </a:cubicBezTo>
                      <a:cubicBezTo>
                        <a:pt x="12160" y="201"/>
                        <a:pt x="11548" y="87"/>
                        <a:pt x="10933" y="31"/>
                      </a:cubicBezTo>
                      <a:cubicBezTo>
                        <a:pt x="10689" y="9"/>
                        <a:pt x="10446" y="0"/>
                        <a:pt x="10205"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5"/>
                <p:cNvSpPr/>
                <p:nvPr/>
              </p:nvSpPr>
              <p:spPr>
                <a:xfrm>
                  <a:off x="3015841" y="1027100"/>
                  <a:ext cx="489966" cy="437650"/>
                </a:xfrm>
                <a:custGeom>
                  <a:avLst/>
                  <a:gdLst/>
                  <a:ahLst/>
                  <a:cxnLst/>
                  <a:rect l="l" t="t" r="r" b="b"/>
                  <a:pathLst>
                    <a:path w="18701" h="17506" extrusionOk="0">
                      <a:moveTo>
                        <a:pt x="9156" y="11182"/>
                      </a:moveTo>
                      <a:cubicBezTo>
                        <a:pt x="9150" y="11183"/>
                        <a:pt x="9144" y="11183"/>
                        <a:pt x="9138" y="11184"/>
                      </a:cubicBezTo>
                      <a:lnTo>
                        <a:pt x="9138" y="11187"/>
                      </a:lnTo>
                      <a:cubicBezTo>
                        <a:pt x="9144" y="11185"/>
                        <a:pt x="9150" y="11184"/>
                        <a:pt x="9156" y="11182"/>
                      </a:cubicBezTo>
                      <a:close/>
                      <a:moveTo>
                        <a:pt x="7078" y="0"/>
                      </a:moveTo>
                      <a:cubicBezTo>
                        <a:pt x="6700" y="0"/>
                        <a:pt x="6322" y="29"/>
                        <a:pt x="5947" y="87"/>
                      </a:cubicBezTo>
                      <a:cubicBezTo>
                        <a:pt x="4702" y="275"/>
                        <a:pt x="3476" y="784"/>
                        <a:pt x="2477" y="1627"/>
                      </a:cubicBezTo>
                      <a:cubicBezTo>
                        <a:pt x="1479" y="2471"/>
                        <a:pt x="785" y="3662"/>
                        <a:pt x="463" y="4901"/>
                      </a:cubicBezTo>
                      <a:cubicBezTo>
                        <a:pt x="161" y="6081"/>
                        <a:pt x="0" y="7278"/>
                        <a:pt x="18" y="8502"/>
                      </a:cubicBezTo>
                      <a:cubicBezTo>
                        <a:pt x="50" y="9723"/>
                        <a:pt x="261" y="10952"/>
                        <a:pt x="709" y="12115"/>
                      </a:cubicBezTo>
                      <a:cubicBezTo>
                        <a:pt x="1148" y="13274"/>
                        <a:pt x="1821" y="14375"/>
                        <a:pt x="2738" y="15250"/>
                      </a:cubicBezTo>
                      <a:cubicBezTo>
                        <a:pt x="3648" y="16126"/>
                        <a:pt x="4776" y="16776"/>
                        <a:pt x="5970" y="17136"/>
                      </a:cubicBezTo>
                      <a:cubicBezTo>
                        <a:pt x="6570" y="17314"/>
                        <a:pt x="7182" y="17426"/>
                        <a:pt x="7794" y="17478"/>
                      </a:cubicBezTo>
                      <a:cubicBezTo>
                        <a:pt x="8026" y="17497"/>
                        <a:pt x="8257" y="17505"/>
                        <a:pt x="8485" y="17505"/>
                      </a:cubicBezTo>
                      <a:cubicBezTo>
                        <a:pt x="8865" y="17505"/>
                        <a:pt x="9240" y="17483"/>
                        <a:pt x="9609" y="17452"/>
                      </a:cubicBezTo>
                      <a:cubicBezTo>
                        <a:pt x="10804" y="17350"/>
                        <a:pt x="12001" y="17066"/>
                        <a:pt x="13096" y="16550"/>
                      </a:cubicBezTo>
                      <a:cubicBezTo>
                        <a:pt x="14191" y="16035"/>
                        <a:pt x="15175" y="15294"/>
                        <a:pt x="15965" y="14410"/>
                      </a:cubicBezTo>
                      <a:cubicBezTo>
                        <a:pt x="17544" y="12610"/>
                        <a:pt x="18366" y="10352"/>
                        <a:pt x="18700" y="8110"/>
                      </a:cubicBezTo>
                      <a:lnTo>
                        <a:pt x="18700" y="8110"/>
                      </a:lnTo>
                      <a:cubicBezTo>
                        <a:pt x="17992" y="10261"/>
                        <a:pt x="16955" y="12334"/>
                        <a:pt x="15351" y="13807"/>
                      </a:cubicBezTo>
                      <a:cubicBezTo>
                        <a:pt x="13773" y="15309"/>
                        <a:pt x="11662" y="16041"/>
                        <a:pt x="9527" y="16088"/>
                      </a:cubicBezTo>
                      <a:cubicBezTo>
                        <a:pt x="9407" y="16092"/>
                        <a:pt x="9287" y="16094"/>
                        <a:pt x="9167" y="16094"/>
                      </a:cubicBezTo>
                      <a:cubicBezTo>
                        <a:pt x="8215" y="16094"/>
                        <a:pt x="7302" y="15967"/>
                        <a:pt x="6439" y="15681"/>
                      </a:cubicBezTo>
                      <a:cubicBezTo>
                        <a:pt x="5469" y="15350"/>
                        <a:pt x="4600" y="14800"/>
                        <a:pt x="3900" y="14076"/>
                      </a:cubicBezTo>
                      <a:cubicBezTo>
                        <a:pt x="2471" y="12645"/>
                        <a:pt x="1780" y="10554"/>
                        <a:pt x="1757" y="8467"/>
                      </a:cubicBezTo>
                      <a:cubicBezTo>
                        <a:pt x="1728" y="7422"/>
                        <a:pt x="1860" y="6350"/>
                        <a:pt x="2108" y="5328"/>
                      </a:cubicBezTo>
                      <a:cubicBezTo>
                        <a:pt x="2343" y="4368"/>
                        <a:pt x="2849" y="3519"/>
                        <a:pt x="3561" y="2866"/>
                      </a:cubicBezTo>
                      <a:cubicBezTo>
                        <a:pt x="4275" y="2213"/>
                        <a:pt x="5206" y="1774"/>
                        <a:pt x="6198" y="1589"/>
                      </a:cubicBezTo>
                      <a:cubicBezTo>
                        <a:pt x="6590" y="1518"/>
                        <a:pt x="6991" y="1481"/>
                        <a:pt x="7393" y="1481"/>
                      </a:cubicBezTo>
                      <a:cubicBezTo>
                        <a:pt x="8007" y="1481"/>
                        <a:pt x="8622" y="1567"/>
                        <a:pt x="9208" y="1747"/>
                      </a:cubicBezTo>
                      <a:cubicBezTo>
                        <a:pt x="10180" y="2037"/>
                        <a:pt x="11056" y="2611"/>
                        <a:pt x="11653" y="3408"/>
                      </a:cubicBezTo>
                      <a:cubicBezTo>
                        <a:pt x="11954" y="3806"/>
                        <a:pt x="12174" y="4262"/>
                        <a:pt x="12317" y="4751"/>
                      </a:cubicBezTo>
                      <a:cubicBezTo>
                        <a:pt x="12449" y="5232"/>
                        <a:pt x="12511" y="5797"/>
                        <a:pt x="12543" y="6327"/>
                      </a:cubicBezTo>
                      <a:cubicBezTo>
                        <a:pt x="12607" y="7395"/>
                        <a:pt x="12420" y="8487"/>
                        <a:pt x="11823" y="9383"/>
                      </a:cubicBezTo>
                      <a:cubicBezTo>
                        <a:pt x="11524" y="9825"/>
                        <a:pt x="11135" y="10218"/>
                        <a:pt x="10672" y="10519"/>
                      </a:cubicBezTo>
                      <a:cubicBezTo>
                        <a:pt x="10218" y="10823"/>
                        <a:pt x="9703" y="11058"/>
                        <a:pt x="9156" y="11182"/>
                      </a:cubicBezTo>
                      <a:lnTo>
                        <a:pt x="9156" y="11182"/>
                      </a:lnTo>
                      <a:cubicBezTo>
                        <a:pt x="10283" y="11105"/>
                        <a:pt x="11423" y="10590"/>
                        <a:pt x="12209" y="9676"/>
                      </a:cubicBezTo>
                      <a:cubicBezTo>
                        <a:pt x="13008" y="8757"/>
                        <a:pt x="13342" y="7512"/>
                        <a:pt x="13401" y="6327"/>
                      </a:cubicBezTo>
                      <a:cubicBezTo>
                        <a:pt x="13412" y="6177"/>
                        <a:pt x="13412" y="6028"/>
                        <a:pt x="13410" y="5879"/>
                      </a:cubicBezTo>
                      <a:cubicBezTo>
                        <a:pt x="13407" y="5729"/>
                        <a:pt x="13407" y="5580"/>
                        <a:pt x="13395" y="5434"/>
                      </a:cubicBezTo>
                      <a:cubicBezTo>
                        <a:pt x="13377" y="5141"/>
                        <a:pt x="13354" y="4830"/>
                        <a:pt x="13292" y="4523"/>
                      </a:cubicBezTo>
                      <a:cubicBezTo>
                        <a:pt x="13169" y="3908"/>
                        <a:pt x="12938" y="3305"/>
                        <a:pt x="12599" y="2763"/>
                      </a:cubicBezTo>
                      <a:cubicBezTo>
                        <a:pt x="11913" y="1677"/>
                        <a:pt x="10821" y="898"/>
                        <a:pt x="9650" y="465"/>
                      </a:cubicBezTo>
                      <a:cubicBezTo>
                        <a:pt x="8828" y="156"/>
                        <a:pt x="7954" y="0"/>
                        <a:pt x="7078"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5"/>
                <p:cNvSpPr/>
                <p:nvPr/>
              </p:nvSpPr>
              <p:spPr>
                <a:xfrm>
                  <a:off x="3166275" y="954738"/>
                  <a:ext cx="84850" cy="73425"/>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5"/>
                <p:cNvSpPr/>
                <p:nvPr/>
              </p:nvSpPr>
              <p:spPr>
                <a:xfrm>
                  <a:off x="3347425" y="1045663"/>
                  <a:ext cx="58575" cy="50750"/>
                </a:xfrm>
                <a:custGeom>
                  <a:avLst/>
                  <a:gdLst/>
                  <a:ahLst/>
                  <a:cxnLst/>
                  <a:rect l="l" t="t" r="r" b="b"/>
                  <a:pathLst>
                    <a:path w="2343" h="2030" extrusionOk="0">
                      <a:moveTo>
                        <a:pt x="586" y="0"/>
                      </a:moveTo>
                      <a:lnTo>
                        <a:pt x="969" y="896"/>
                      </a:lnTo>
                      <a:lnTo>
                        <a:pt x="0" y="1013"/>
                      </a:lnTo>
                      <a:lnTo>
                        <a:pt x="969" y="1130"/>
                      </a:lnTo>
                      <a:lnTo>
                        <a:pt x="586" y="2029"/>
                      </a:lnTo>
                      <a:lnTo>
                        <a:pt x="586" y="2029"/>
                      </a:lnTo>
                      <a:lnTo>
                        <a:pt x="1171" y="1247"/>
                      </a:lnTo>
                      <a:lnTo>
                        <a:pt x="1757" y="2029"/>
                      </a:lnTo>
                      <a:lnTo>
                        <a:pt x="1757" y="2029"/>
                      </a:lnTo>
                      <a:lnTo>
                        <a:pt x="1373" y="1130"/>
                      </a:lnTo>
                      <a:lnTo>
                        <a:pt x="2342" y="1013"/>
                      </a:lnTo>
                      <a:lnTo>
                        <a:pt x="1373" y="896"/>
                      </a:lnTo>
                      <a:lnTo>
                        <a:pt x="1757" y="0"/>
                      </a:lnTo>
                      <a:lnTo>
                        <a:pt x="1171" y="779"/>
                      </a:lnTo>
                      <a:lnTo>
                        <a:pt x="5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5"/>
                <p:cNvSpPr/>
                <p:nvPr/>
              </p:nvSpPr>
              <p:spPr>
                <a:xfrm>
                  <a:off x="2976825" y="1305213"/>
                  <a:ext cx="84875" cy="73425"/>
                </a:xfrm>
                <a:custGeom>
                  <a:avLst/>
                  <a:gdLst/>
                  <a:ahLst/>
                  <a:cxnLst/>
                  <a:rect l="l" t="t" r="r" b="b"/>
                  <a:pathLst>
                    <a:path w="3395" h="2937" extrusionOk="0">
                      <a:moveTo>
                        <a:pt x="850" y="0"/>
                      </a:moveTo>
                      <a:lnTo>
                        <a:pt x="850" y="0"/>
                      </a:lnTo>
                      <a:lnTo>
                        <a:pt x="850" y="0"/>
                      </a:lnTo>
                      <a:close/>
                      <a:moveTo>
                        <a:pt x="850" y="0"/>
                      </a:moveTo>
                      <a:lnTo>
                        <a:pt x="1403" y="1300"/>
                      </a:lnTo>
                      <a:lnTo>
                        <a:pt x="1" y="1470"/>
                      </a:lnTo>
                      <a:lnTo>
                        <a:pt x="1403" y="1640"/>
                      </a:lnTo>
                      <a:lnTo>
                        <a:pt x="850" y="2937"/>
                      </a:lnTo>
                      <a:lnTo>
                        <a:pt x="1696" y="1807"/>
                      </a:lnTo>
                      <a:lnTo>
                        <a:pt x="2545" y="2937"/>
                      </a:lnTo>
                      <a:lnTo>
                        <a:pt x="2545" y="2937"/>
                      </a:lnTo>
                      <a:lnTo>
                        <a:pt x="1992" y="1640"/>
                      </a:lnTo>
                      <a:lnTo>
                        <a:pt x="3394" y="1470"/>
                      </a:lnTo>
                      <a:lnTo>
                        <a:pt x="1992" y="1300"/>
                      </a:lnTo>
                      <a:lnTo>
                        <a:pt x="2545" y="0"/>
                      </a:lnTo>
                      <a:lnTo>
                        <a:pt x="2545" y="0"/>
                      </a:lnTo>
                      <a:lnTo>
                        <a:pt x="1696" y="1130"/>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5"/>
                <p:cNvSpPr/>
                <p:nvPr/>
              </p:nvSpPr>
              <p:spPr>
                <a:xfrm>
                  <a:off x="3429475" y="1059638"/>
                  <a:ext cx="84850" cy="73500"/>
                </a:xfrm>
                <a:custGeom>
                  <a:avLst/>
                  <a:gdLst/>
                  <a:ahLst/>
                  <a:cxnLst/>
                  <a:rect l="l" t="t" r="r" b="b"/>
                  <a:pathLst>
                    <a:path w="3394" h="2940" extrusionOk="0">
                      <a:moveTo>
                        <a:pt x="849" y="0"/>
                      </a:moveTo>
                      <a:lnTo>
                        <a:pt x="1402" y="1300"/>
                      </a:lnTo>
                      <a:lnTo>
                        <a:pt x="0" y="1470"/>
                      </a:lnTo>
                      <a:lnTo>
                        <a:pt x="1402" y="1640"/>
                      </a:lnTo>
                      <a:lnTo>
                        <a:pt x="849" y="2940"/>
                      </a:lnTo>
                      <a:lnTo>
                        <a:pt x="1698" y="1810"/>
                      </a:lnTo>
                      <a:lnTo>
                        <a:pt x="2547" y="2940"/>
                      </a:lnTo>
                      <a:lnTo>
                        <a:pt x="1991" y="1640"/>
                      </a:lnTo>
                      <a:lnTo>
                        <a:pt x="3393" y="1470"/>
                      </a:lnTo>
                      <a:lnTo>
                        <a:pt x="1991" y="1300"/>
                      </a:lnTo>
                      <a:lnTo>
                        <a:pt x="2547" y="0"/>
                      </a:lnTo>
                      <a:lnTo>
                        <a:pt x="1698" y="1131"/>
                      </a:lnTo>
                      <a:lnTo>
                        <a:pt x="8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5"/>
                <p:cNvSpPr/>
                <p:nvPr/>
              </p:nvSpPr>
              <p:spPr>
                <a:xfrm>
                  <a:off x="3062900" y="1378613"/>
                  <a:ext cx="58375" cy="50600"/>
                </a:xfrm>
                <a:custGeom>
                  <a:avLst/>
                  <a:gdLst/>
                  <a:ahLst/>
                  <a:cxnLst/>
                  <a:rect l="l" t="t" r="r" b="b"/>
                  <a:pathLst>
                    <a:path w="2335" h="2024" extrusionOk="0">
                      <a:moveTo>
                        <a:pt x="583" y="1"/>
                      </a:moveTo>
                      <a:lnTo>
                        <a:pt x="967" y="897"/>
                      </a:lnTo>
                      <a:lnTo>
                        <a:pt x="1" y="1014"/>
                      </a:lnTo>
                      <a:lnTo>
                        <a:pt x="967" y="1128"/>
                      </a:lnTo>
                      <a:lnTo>
                        <a:pt x="583" y="2024"/>
                      </a:lnTo>
                      <a:lnTo>
                        <a:pt x="1169" y="1245"/>
                      </a:lnTo>
                      <a:lnTo>
                        <a:pt x="1752" y="2024"/>
                      </a:lnTo>
                      <a:lnTo>
                        <a:pt x="1752" y="2024"/>
                      </a:lnTo>
                      <a:lnTo>
                        <a:pt x="1371" y="1128"/>
                      </a:lnTo>
                      <a:lnTo>
                        <a:pt x="2334" y="1014"/>
                      </a:lnTo>
                      <a:lnTo>
                        <a:pt x="1371" y="897"/>
                      </a:lnTo>
                      <a:lnTo>
                        <a:pt x="1752" y="1"/>
                      </a:lnTo>
                      <a:lnTo>
                        <a:pt x="1169" y="780"/>
                      </a:lnTo>
                      <a:lnTo>
                        <a:pt x="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5"/>
                <p:cNvSpPr/>
                <p:nvPr/>
              </p:nvSpPr>
              <p:spPr>
                <a:xfrm>
                  <a:off x="3196925" y="1370488"/>
                  <a:ext cx="38525" cy="33475"/>
                </a:xfrm>
                <a:custGeom>
                  <a:avLst/>
                  <a:gdLst/>
                  <a:ahLst/>
                  <a:cxnLst/>
                  <a:rect l="l" t="t" r="r" b="b"/>
                  <a:pathLst>
                    <a:path w="1541" h="1339" extrusionOk="0">
                      <a:moveTo>
                        <a:pt x="384" y="1"/>
                      </a:moveTo>
                      <a:lnTo>
                        <a:pt x="636" y="592"/>
                      </a:lnTo>
                      <a:lnTo>
                        <a:pt x="1" y="668"/>
                      </a:lnTo>
                      <a:lnTo>
                        <a:pt x="636" y="747"/>
                      </a:lnTo>
                      <a:lnTo>
                        <a:pt x="384" y="1339"/>
                      </a:lnTo>
                      <a:lnTo>
                        <a:pt x="384" y="1339"/>
                      </a:lnTo>
                      <a:lnTo>
                        <a:pt x="771" y="823"/>
                      </a:lnTo>
                      <a:lnTo>
                        <a:pt x="1157" y="1339"/>
                      </a:lnTo>
                      <a:lnTo>
                        <a:pt x="1157" y="1339"/>
                      </a:lnTo>
                      <a:lnTo>
                        <a:pt x="905" y="747"/>
                      </a:lnTo>
                      <a:lnTo>
                        <a:pt x="1541" y="668"/>
                      </a:lnTo>
                      <a:lnTo>
                        <a:pt x="905" y="592"/>
                      </a:lnTo>
                      <a:lnTo>
                        <a:pt x="1157" y="1"/>
                      </a:lnTo>
                      <a:lnTo>
                        <a:pt x="771" y="516"/>
                      </a:lnTo>
                      <a:lnTo>
                        <a:pt x="3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83" name="Google Shape;2383;p55"/>
          <p:cNvGrpSpPr/>
          <p:nvPr/>
        </p:nvGrpSpPr>
        <p:grpSpPr>
          <a:xfrm rot="611711">
            <a:off x="5454484" y="3923847"/>
            <a:ext cx="1875958" cy="1195727"/>
            <a:chOff x="5518222" y="3836285"/>
            <a:chExt cx="1875978" cy="1195740"/>
          </a:xfrm>
        </p:grpSpPr>
        <p:grpSp>
          <p:nvGrpSpPr>
            <p:cNvPr id="2384" name="Google Shape;2384;p55"/>
            <p:cNvGrpSpPr/>
            <p:nvPr/>
          </p:nvGrpSpPr>
          <p:grpSpPr>
            <a:xfrm rot="-408967" flipH="1">
              <a:off x="6955035" y="3849263"/>
              <a:ext cx="251447" cy="549660"/>
              <a:chOff x="-835750" y="499300"/>
              <a:chExt cx="586638" cy="1282385"/>
            </a:xfrm>
          </p:grpSpPr>
          <p:sp>
            <p:nvSpPr>
              <p:cNvPr id="2385" name="Google Shape;2385;p55"/>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5"/>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5"/>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5"/>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5"/>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5"/>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1" name="Google Shape;2391;p55"/>
            <p:cNvGrpSpPr/>
            <p:nvPr/>
          </p:nvGrpSpPr>
          <p:grpSpPr>
            <a:xfrm rot="-1191880">
              <a:off x="6698309" y="4456086"/>
              <a:ext cx="251434" cy="549553"/>
              <a:chOff x="-835750" y="499300"/>
              <a:chExt cx="586638" cy="1282385"/>
            </a:xfrm>
          </p:grpSpPr>
          <p:sp>
            <p:nvSpPr>
              <p:cNvPr id="2392" name="Google Shape;2392;p55"/>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5"/>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5"/>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5"/>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5"/>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5"/>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8" name="Google Shape;2398;p55"/>
            <p:cNvSpPr/>
            <p:nvPr/>
          </p:nvSpPr>
          <p:spPr>
            <a:xfrm rot="6505662" flipH="1">
              <a:off x="6895686" y="4356793"/>
              <a:ext cx="604389" cy="212482"/>
            </a:xfrm>
            <a:custGeom>
              <a:avLst/>
              <a:gdLst/>
              <a:ahLst/>
              <a:cxnLst/>
              <a:rect l="l" t="t" r="r" b="b"/>
              <a:pathLst>
                <a:path w="28788" h="8153" extrusionOk="0">
                  <a:moveTo>
                    <a:pt x="0" y="4671"/>
                  </a:moveTo>
                  <a:cubicBezTo>
                    <a:pt x="4326" y="-3973"/>
                    <a:pt x="22599" y="728"/>
                    <a:pt x="28788" y="8153"/>
                  </a:cubicBezTo>
                </a:path>
              </a:pathLst>
            </a:custGeom>
            <a:noFill/>
            <a:ln w="9525" cap="flat" cmpd="sng">
              <a:solidFill>
                <a:srgbClr val="474747"/>
              </a:solidFill>
              <a:prstDash val="dot"/>
              <a:round/>
              <a:headEnd type="none" w="med" len="med"/>
              <a:tailEnd type="none" w="med" len="med"/>
            </a:ln>
          </p:spPr>
        </p:sp>
        <p:grpSp>
          <p:nvGrpSpPr>
            <p:cNvPr id="2399" name="Google Shape;2399;p55"/>
            <p:cNvGrpSpPr/>
            <p:nvPr/>
          </p:nvGrpSpPr>
          <p:grpSpPr>
            <a:xfrm rot="5574484">
              <a:off x="6181863" y="4076590"/>
              <a:ext cx="200607" cy="438401"/>
              <a:chOff x="-835750" y="499300"/>
              <a:chExt cx="586638" cy="1282385"/>
            </a:xfrm>
          </p:grpSpPr>
          <p:sp>
            <p:nvSpPr>
              <p:cNvPr id="2400" name="Google Shape;2400;p55"/>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5"/>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5"/>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5"/>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5"/>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5"/>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6" name="Google Shape;2406;p55"/>
            <p:cNvGrpSpPr/>
            <p:nvPr/>
          </p:nvGrpSpPr>
          <p:grpSpPr>
            <a:xfrm rot="6356856" flipH="1">
              <a:off x="5656261" y="4194068"/>
              <a:ext cx="200637" cy="438463"/>
              <a:chOff x="-835750" y="499300"/>
              <a:chExt cx="586638" cy="1282385"/>
            </a:xfrm>
          </p:grpSpPr>
          <p:sp>
            <p:nvSpPr>
              <p:cNvPr id="2407" name="Google Shape;2407;p55"/>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5"/>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5"/>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5"/>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5"/>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5"/>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3" name="Google Shape;2413;p55"/>
            <p:cNvSpPr/>
            <p:nvPr/>
          </p:nvSpPr>
          <p:spPr>
            <a:xfrm rot="-1340154">
              <a:off x="5732862" y="4048744"/>
              <a:ext cx="482221" cy="169520"/>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sp>
          <p:nvSpPr>
            <p:cNvPr id="2414" name="Google Shape;2414;p55"/>
            <p:cNvSpPr/>
            <p:nvPr/>
          </p:nvSpPr>
          <p:spPr>
            <a:xfrm rot="-8224134">
              <a:off x="6150804" y="4568999"/>
              <a:ext cx="482221" cy="169541"/>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grpSp>
        <p:nvGrpSpPr>
          <p:cNvPr id="2415" name="Google Shape;2415;p55"/>
          <p:cNvGrpSpPr/>
          <p:nvPr/>
        </p:nvGrpSpPr>
        <p:grpSpPr>
          <a:xfrm>
            <a:off x="2087348" y="1822726"/>
            <a:ext cx="655500" cy="655500"/>
            <a:chOff x="899298" y="3433251"/>
            <a:chExt cx="655500" cy="655500"/>
          </a:xfrm>
        </p:grpSpPr>
        <p:sp>
          <p:nvSpPr>
            <p:cNvPr id="2416" name="Google Shape;2416;p55"/>
            <p:cNvSpPr/>
            <p:nvPr/>
          </p:nvSpPr>
          <p:spPr>
            <a:xfrm>
              <a:off x="899298" y="3433251"/>
              <a:ext cx="655500" cy="6555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7" name="Google Shape;2417;p55"/>
            <p:cNvGrpSpPr/>
            <p:nvPr/>
          </p:nvGrpSpPr>
          <p:grpSpPr>
            <a:xfrm>
              <a:off x="1007379" y="3550554"/>
              <a:ext cx="425938" cy="420842"/>
              <a:chOff x="5458800" y="132600"/>
              <a:chExt cx="1182833" cy="1168680"/>
            </a:xfrm>
          </p:grpSpPr>
          <p:sp>
            <p:nvSpPr>
              <p:cNvPr id="2418" name="Google Shape;2418;p55"/>
              <p:cNvSpPr/>
              <p:nvPr/>
            </p:nvSpPr>
            <p:spPr>
              <a:xfrm>
                <a:off x="5468235" y="132600"/>
                <a:ext cx="1173398" cy="1168680"/>
              </a:xfrm>
              <a:custGeom>
                <a:avLst/>
                <a:gdLst/>
                <a:ahLst/>
                <a:cxnLst/>
                <a:rect l="l" t="t" r="r" b="b"/>
                <a:pathLst>
                  <a:path w="17909" h="17837" extrusionOk="0">
                    <a:moveTo>
                      <a:pt x="8912" y="0"/>
                    </a:moveTo>
                    <a:cubicBezTo>
                      <a:pt x="7280" y="0"/>
                      <a:pt x="5628" y="448"/>
                      <a:pt x="4147" y="1386"/>
                    </a:cubicBezTo>
                    <a:cubicBezTo>
                      <a:pt x="2965" y="2135"/>
                      <a:pt x="2020" y="3118"/>
                      <a:pt x="1330" y="4235"/>
                    </a:cubicBezTo>
                    <a:cubicBezTo>
                      <a:pt x="909" y="4920"/>
                      <a:pt x="585" y="5655"/>
                      <a:pt x="362" y="6420"/>
                    </a:cubicBezTo>
                    <a:cubicBezTo>
                      <a:pt x="226" y="6881"/>
                      <a:pt x="129" y="7353"/>
                      <a:pt x="71" y="7830"/>
                    </a:cubicBezTo>
                    <a:cubicBezTo>
                      <a:pt x="33" y="8149"/>
                      <a:pt x="10" y="8469"/>
                      <a:pt x="7" y="8790"/>
                    </a:cubicBezTo>
                    <a:cubicBezTo>
                      <a:pt x="0" y="9199"/>
                      <a:pt x="20" y="9611"/>
                      <a:pt x="71" y="10020"/>
                    </a:cubicBezTo>
                    <a:cubicBezTo>
                      <a:pt x="198" y="11049"/>
                      <a:pt x="507" y="12068"/>
                      <a:pt x="1009" y="13029"/>
                    </a:cubicBezTo>
                    <a:cubicBezTo>
                      <a:pt x="1125" y="13252"/>
                      <a:pt x="1252" y="13474"/>
                      <a:pt x="1389" y="13690"/>
                    </a:cubicBezTo>
                    <a:cubicBezTo>
                      <a:pt x="1582" y="13996"/>
                      <a:pt x="1792" y="14286"/>
                      <a:pt x="2015" y="14559"/>
                    </a:cubicBezTo>
                    <a:cubicBezTo>
                      <a:pt x="2255" y="14855"/>
                      <a:pt x="2511" y="15129"/>
                      <a:pt x="2781" y="15386"/>
                    </a:cubicBezTo>
                    <a:cubicBezTo>
                      <a:pt x="3109" y="15698"/>
                      <a:pt x="3460" y="15983"/>
                      <a:pt x="3827" y="16239"/>
                    </a:cubicBezTo>
                    <a:cubicBezTo>
                      <a:pt x="5330" y="17284"/>
                      <a:pt x="7118" y="17836"/>
                      <a:pt x="8930" y="17836"/>
                    </a:cubicBezTo>
                    <a:cubicBezTo>
                      <a:pt x="10562" y="17836"/>
                      <a:pt x="12213" y="17388"/>
                      <a:pt x="13694" y="16450"/>
                    </a:cubicBezTo>
                    <a:cubicBezTo>
                      <a:pt x="13864" y="16341"/>
                      <a:pt x="14029" y="16229"/>
                      <a:pt x="14189" y="16113"/>
                    </a:cubicBezTo>
                    <a:cubicBezTo>
                      <a:pt x="14779" y="15682"/>
                      <a:pt x="15302" y="15190"/>
                      <a:pt x="15753" y="14650"/>
                    </a:cubicBezTo>
                    <a:cubicBezTo>
                      <a:pt x="16293" y="14007"/>
                      <a:pt x="16734" y="13297"/>
                      <a:pt x="17068" y="12544"/>
                    </a:cubicBezTo>
                    <a:cubicBezTo>
                      <a:pt x="17260" y="12113"/>
                      <a:pt x="17416" y="11669"/>
                      <a:pt x="17537" y="11214"/>
                    </a:cubicBezTo>
                    <a:cubicBezTo>
                      <a:pt x="17823" y="10142"/>
                      <a:pt x="17909" y="9021"/>
                      <a:pt x="17783" y="7908"/>
                    </a:cubicBezTo>
                    <a:cubicBezTo>
                      <a:pt x="17635" y="6610"/>
                      <a:pt x="17198" y="5323"/>
                      <a:pt x="16452" y="4145"/>
                    </a:cubicBezTo>
                    <a:cubicBezTo>
                      <a:pt x="16193" y="3734"/>
                      <a:pt x="15905" y="3353"/>
                      <a:pt x="15591" y="3001"/>
                    </a:cubicBezTo>
                    <a:cubicBezTo>
                      <a:pt x="15283" y="2649"/>
                      <a:pt x="14949" y="2329"/>
                      <a:pt x="14594" y="2036"/>
                    </a:cubicBezTo>
                    <a:cubicBezTo>
                      <a:pt x="14424" y="1898"/>
                      <a:pt x="14250" y="1764"/>
                      <a:pt x="14072" y="1637"/>
                    </a:cubicBezTo>
                    <a:cubicBezTo>
                      <a:pt x="13908" y="1523"/>
                      <a:pt x="13740" y="1412"/>
                      <a:pt x="13570" y="1308"/>
                    </a:cubicBezTo>
                    <a:cubicBezTo>
                      <a:pt x="12165" y="450"/>
                      <a:pt x="10548" y="0"/>
                      <a:pt x="891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5"/>
              <p:cNvSpPr/>
              <p:nvPr/>
            </p:nvSpPr>
            <p:spPr>
              <a:xfrm>
                <a:off x="5600260" y="867354"/>
                <a:ext cx="1017067" cy="273415"/>
              </a:xfrm>
              <a:custGeom>
                <a:avLst/>
                <a:gdLst/>
                <a:ahLst/>
                <a:cxnLst/>
                <a:rect l="l" t="t" r="r" b="b"/>
                <a:pathLst>
                  <a:path w="15523" h="4173" extrusionOk="0">
                    <a:moveTo>
                      <a:pt x="15522" y="0"/>
                    </a:moveTo>
                    <a:cubicBezTo>
                      <a:pt x="14830" y="230"/>
                      <a:pt x="14117" y="405"/>
                      <a:pt x="13410" y="578"/>
                    </a:cubicBezTo>
                    <a:cubicBezTo>
                      <a:pt x="8977" y="1667"/>
                      <a:pt x="4527" y="2757"/>
                      <a:pt x="0" y="3345"/>
                    </a:cubicBezTo>
                    <a:cubicBezTo>
                      <a:pt x="240" y="3641"/>
                      <a:pt x="496" y="3915"/>
                      <a:pt x="766" y="4172"/>
                    </a:cubicBezTo>
                    <a:cubicBezTo>
                      <a:pt x="2073" y="4070"/>
                      <a:pt x="3419" y="4111"/>
                      <a:pt x="4724" y="4007"/>
                    </a:cubicBezTo>
                    <a:cubicBezTo>
                      <a:pt x="6977" y="3830"/>
                      <a:pt x="9167" y="3204"/>
                      <a:pt x="11339" y="2583"/>
                    </a:cubicBezTo>
                    <a:cubicBezTo>
                      <a:pt x="12595" y="2223"/>
                      <a:pt x="13859" y="1862"/>
                      <a:pt x="15053" y="1330"/>
                    </a:cubicBezTo>
                    <a:cubicBezTo>
                      <a:pt x="15245" y="899"/>
                      <a:pt x="15403" y="455"/>
                      <a:pt x="1552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5"/>
              <p:cNvSpPr/>
              <p:nvPr/>
            </p:nvSpPr>
            <p:spPr>
              <a:xfrm>
                <a:off x="5491888" y="218236"/>
                <a:ext cx="932677" cy="335004"/>
              </a:xfrm>
              <a:custGeom>
                <a:avLst/>
                <a:gdLst/>
                <a:ahLst/>
                <a:cxnLst/>
                <a:rect l="l" t="t" r="r" b="b"/>
                <a:pathLst>
                  <a:path w="14235" h="5113" extrusionOk="0">
                    <a:moveTo>
                      <a:pt x="13209" y="1"/>
                    </a:moveTo>
                    <a:cubicBezTo>
                      <a:pt x="12064" y="445"/>
                      <a:pt x="10840" y="675"/>
                      <a:pt x="9633" y="914"/>
                    </a:cubicBezTo>
                    <a:cubicBezTo>
                      <a:pt x="6725" y="1492"/>
                      <a:pt x="3834" y="2165"/>
                      <a:pt x="969" y="2928"/>
                    </a:cubicBezTo>
                    <a:cubicBezTo>
                      <a:pt x="548" y="3613"/>
                      <a:pt x="222" y="4348"/>
                      <a:pt x="1" y="5113"/>
                    </a:cubicBezTo>
                    <a:cubicBezTo>
                      <a:pt x="766" y="4865"/>
                      <a:pt x="1512" y="4531"/>
                      <a:pt x="2259" y="4236"/>
                    </a:cubicBezTo>
                    <a:cubicBezTo>
                      <a:pt x="5744" y="2863"/>
                      <a:pt x="9480" y="2257"/>
                      <a:pt x="13055" y="1139"/>
                    </a:cubicBezTo>
                    <a:cubicBezTo>
                      <a:pt x="13450" y="1017"/>
                      <a:pt x="13846" y="885"/>
                      <a:pt x="14235" y="729"/>
                    </a:cubicBezTo>
                    <a:cubicBezTo>
                      <a:pt x="13908" y="462"/>
                      <a:pt x="13566" y="217"/>
                      <a:pt x="13209"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5"/>
              <p:cNvSpPr/>
              <p:nvPr/>
            </p:nvSpPr>
            <p:spPr>
              <a:xfrm>
                <a:off x="5458800" y="329163"/>
                <a:ext cx="1174512" cy="657166"/>
              </a:xfrm>
              <a:custGeom>
                <a:avLst/>
                <a:gdLst/>
                <a:ahLst/>
                <a:cxnLst/>
                <a:rect l="l" t="t" r="r" b="b"/>
                <a:pathLst>
                  <a:path w="17926" h="10030" extrusionOk="0">
                    <a:moveTo>
                      <a:pt x="15735" y="1"/>
                    </a:moveTo>
                    <a:cubicBezTo>
                      <a:pt x="15124" y="140"/>
                      <a:pt x="14520" y="313"/>
                      <a:pt x="13927" y="513"/>
                    </a:cubicBezTo>
                    <a:cubicBezTo>
                      <a:pt x="11497" y="1334"/>
                      <a:pt x="9231" y="2610"/>
                      <a:pt x="6762" y="3311"/>
                    </a:cubicBezTo>
                    <a:cubicBezTo>
                      <a:pt x="4656" y="3907"/>
                      <a:pt x="2440" y="4072"/>
                      <a:pt x="367" y="4777"/>
                    </a:cubicBezTo>
                    <a:cubicBezTo>
                      <a:pt x="318" y="4794"/>
                      <a:pt x="265" y="4812"/>
                      <a:pt x="215" y="4830"/>
                    </a:cubicBezTo>
                    <a:cubicBezTo>
                      <a:pt x="0" y="6573"/>
                      <a:pt x="294" y="8384"/>
                      <a:pt x="1153" y="10029"/>
                    </a:cubicBezTo>
                    <a:cubicBezTo>
                      <a:pt x="1903" y="9830"/>
                      <a:pt x="2579" y="9351"/>
                      <a:pt x="3291" y="9005"/>
                    </a:cubicBezTo>
                    <a:cubicBezTo>
                      <a:pt x="4315" y="8510"/>
                      <a:pt x="5446" y="8285"/>
                      <a:pt x="6538" y="7972"/>
                    </a:cubicBezTo>
                    <a:cubicBezTo>
                      <a:pt x="8107" y="7521"/>
                      <a:pt x="9620" y="6878"/>
                      <a:pt x="11202" y="6485"/>
                    </a:cubicBezTo>
                    <a:cubicBezTo>
                      <a:pt x="12622" y="6132"/>
                      <a:pt x="14085" y="5985"/>
                      <a:pt x="15516" y="5674"/>
                    </a:cubicBezTo>
                    <a:cubicBezTo>
                      <a:pt x="16338" y="5494"/>
                      <a:pt x="17161" y="5256"/>
                      <a:pt x="17926" y="4908"/>
                    </a:cubicBezTo>
                    <a:cubicBezTo>
                      <a:pt x="17879" y="4505"/>
                      <a:pt x="17807" y="4104"/>
                      <a:pt x="17704" y="3705"/>
                    </a:cubicBezTo>
                    <a:cubicBezTo>
                      <a:pt x="17506" y="2933"/>
                      <a:pt x="17202" y="2176"/>
                      <a:pt x="16784" y="1454"/>
                    </a:cubicBezTo>
                    <a:cubicBezTo>
                      <a:pt x="16725" y="1350"/>
                      <a:pt x="16662" y="1248"/>
                      <a:pt x="16596" y="1145"/>
                    </a:cubicBezTo>
                    <a:cubicBezTo>
                      <a:pt x="16337" y="734"/>
                      <a:pt x="16049" y="353"/>
                      <a:pt x="15735"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5"/>
              <p:cNvSpPr/>
              <p:nvPr/>
            </p:nvSpPr>
            <p:spPr>
              <a:xfrm>
                <a:off x="6176060" y="764289"/>
                <a:ext cx="355774" cy="86945"/>
              </a:xfrm>
              <a:custGeom>
                <a:avLst/>
                <a:gdLst/>
                <a:ahLst/>
                <a:cxnLst/>
                <a:rect l="l" t="t" r="r" b="b"/>
                <a:pathLst>
                  <a:path w="5430" h="1327" extrusionOk="0">
                    <a:moveTo>
                      <a:pt x="4716" y="1"/>
                    </a:moveTo>
                    <a:cubicBezTo>
                      <a:pt x="4223" y="1"/>
                      <a:pt x="3629" y="161"/>
                      <a:pt x="3342" y="196"/>
                    </a:cubicBezTo>
                    <a:cubicBezTo>
                      <a:pt x="2370" y="313"/>
                      <a:pt x="1409" y="518"/>
                      <a:pt x="474" y="810"/>
                    </a:cubicBezTo>
                    <a:cubicBezTo>
                      <a:pt x="278" y="871"/>
                      <a:pt x="53" y="966"/>
                      <a:pt x="0" y="1165"/>
                    </a:cubicBezTo>
                    <a:cubicBezTo>
                      <a:pt x="180" y="1303"/>
                      <a:pt x="418" y="1326"/>
                      <a:pt x="648" y="1326"/>
                    </a:cubicBezTo>
                    <a:cubicBezTo>
                      <a:pt x="676" y="1326"/>
                      <a:pt x="703" y="1326"/>
                      <a:pt x="730" y="1326"/>
                    </a:cubicBezTo>
                    <a:cubicBezTo>
                      <a:pt x="2240" y="1301"/>
                      <a:pt x="4108" y="1051"/>
                      <a:pt x="5429" y="269"/>
                    </a:cubicBezTo>
                    <a:cubicBezTo>
                      <a:pt x="5303" y="66"/>
                      <a:pt x="5030" y="1"/>
                      <a:pt x="4716"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5"/>
              <p:cNvSpPr/>
              <p:nvPr/>
            </p:nvSpPr>
            <p:spPr>
              <a:xfrm>
                <a:off x="5808683" y="891728"/>
                <a:ext cx="245045" cy="87928"/>
              </a:xfrm>
              <a:custGeom>
                <a:avLst/>
                <a:gdLst/>
                <a:ahLst/>
                <a:cxnLst/>
                <a:rect l="l" t="t" r="r" b="b"/>
                <a:pathLst>
                  <a:path w="3740" h="1342" extrusionOk="0">
                    <a:moveTo>
                      <a:pt x="3463" y="1"/>
                    </a:moveTo>
                    <a:cubicBezTo>
                      <a:pt x="3408" y="1"/>
                      <a:pt x="3352" y="9"/>
                      <a:pt x="3297" y="18"/>
                    </a:cubicBezTo>
                    <a:cubicBezTo>
                      <a:pt x="2626" y="139"/>
                      <a:pt x="2017" y="398"/>
                      <a:pt x="1374" y="613"/>
                    </a:cubicBezTo>
                    <a:cubicBezTo>
                      <a:pt x="905" y="771"/>
                      <a:pt x="392" y="928"/>
                      <a:pt x="0" y="1239"/>
                    </a:cubicBezTo>
                    <a:cubicBezTo>
                      <a:pt x="266" y="1306"/>
                      <a:pt x="564" y="1342"/>
                      <a:pt x="856" y="1342"/>
                    </a:cubicBezTo>
                    <a:cubicBezTo>
                      <a:pt x="1037" y="1342"/>
                      <a:pt x="1216" y="1328"/>
                      <a:pt x="1384" y="1300"/>
                    </a:cubicBezTo>
                    <a:cubicBezTo>
                      <a:pt x="1751" y="1239"/>
                      <a:pt x="2096" y="1087"/>
                      <a:pt x="2433" y="928"/>
                    </a:cubicBezTo>
                    <a:cubicBezTo>
                      <a:pt x="2805" y="751"/>
                      <a:pt x="3170" y="563"/>
                      <a:pt x="3526" y="362"/>
                    </a:cubicBezTo>
                    <a:cubicBezTo>
                      <a:pt x="3625" y="307"/>
                      <a:pt x="3739" y="210"/>
                      <a:pt x="3695" y="106"/>
                    </a:cubicBezTo>
                    <a:cubicBezTo>
                      <a:pt x="3677" y="66"/>
                      <a:pt x="3639" y="38"/>
                      <a:pt x="3597" y="23"/>
                    </a:cubicBezTo>
                    <a:cubicBezTo>
                      <a:pt x="3555" y="7"/>
                      <a:pt x="3509" y="1"/>
                      <a:pt x="3463"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5"/>
              <p:cNvSpPr/>
              <p:nvPr/>
            </p:nvSpPr>
            <p:spPr>
              <a:xfrm>
                <a:off x="5826832" y="424431"/>
                <a:ext cx="792006" cy="352629"/>
              </a:xfrm>
              <a:custGeom>
                <a:avLst/>
                <a:gdLst/>
                <a:ahLst/>
                <a:cxnLst/>
                <a:rect l="l" t="t" r="r" b="b"/>
                <a:pathLst>
                  <a:path w="12088" h="5382" extrusionOk="0">
                    <a:moveTo>
                      <a:pt x="11166" y="0"/>
                    </a:moveTo>
                    <a:cubicBezTo>
                      <a:pt x="8191" y="859"/>
                      <a:pt x="5241" y="1822"/>
                      <a:pt x="2326" y="2891"/>
                    </a:cubicBezTo>
                    <a:cubicBezTo>
                      <a:pt x="1814" y="3079"/>
                      <a:pt x="1299" y="3272"/>
                      <a:pt x="845" y="3579"/>
                    </a:cubicBezTo>
                    <a:cubicBezTo>
                      <a:pt x="494" y="3819"/>
                      <a:pt x="4" y="4260"/>
                      <a:pt x="2" y="4694"/>
                    </a:cubicBezTo>
                    <a:cubicBezTo>
                      <a:pt x="1" y="5223"/>
                      <a:pt x="351" y="5382"/>
                      <a:pt x="801" y="5382"/>
                    </a:cubicBezTo>
                    <a:cubicBezTo>
                      <a:pt x="1371" y="5382"/>
                      <a:pt x="2100" y="5128"/>
                      <a:pt x="2481" y="5048"/>
                    </a:cubicBezTo>
                    <a:cubicBezTo>
                      <a:pt x="3694" y="4797"/>
                      <a:pt x="4898" y="4509"/>
                      <a:pt x="6097" y="4186"/>
                    </a:cubicBezTo>
                    <a:cubicBezTo>
                      <a:pt x="8120" y="3639"/>
                      <a:pt x="10120" y="2995"/>
                      <a:pt x="12087" y="2251"/>
                    </a:cubicBezTo>
                    <a:cubicBezTo>
                      <a:pt x="11889" y="1479"/>
                      <a:pt x="11585" y="722"/>
                      <a:pt x="1116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5"/>
              <p:cNvSpPr/>
              <p:nvPr/>
            </p:nvSpPr>
            <p:spPr>
              <a:xfrm>
                <a:off x="5468235" y="662928"/>
                <a:ext cx="210647" cy="126257"/>
              </a:xfrm>
              <a:custGeom>
                <a:avLst/>
                <a:gdLst/>
                <a:ahLst/>
                <a:cxnLst/>
                <a:rect l="l" t="t" r="r" b="b"/>
                <a:pathLst>
                  <a:path w="3215" h="1927" extrusionOk="0">
                    <a:moveTo>
                      <a:pt x="2797" y="0"/>
                    </a:moveTo>
                    <a:cubicBezTo>
                      <a:pt x="2623" y="0"/>
                      <a:pt x="2444" y="45"/>
                      <a:pt x="2274" y="90"/>
                    </a:cubicBezTo>
                    <a:cubicBezTo>
                      <a:pt x="1518" y="291"/>
                      <a:pt x="762" y="494"/>
                      <a:pt x="7" y="696"/>
                    </a:cubicBezTo>
                    <a:cubicBezTo>
                      <a:pt x="0" y="1105"/>
                      <a:pt x="20" y="1517"/>
                      <a:pt x="71" y="1926"/>
                    </a:cubicBezTo>
                    <a:cubicBezTo>
                      <a:pt x="824" y="1636"/>
                      <a:pt x="1579" y="1343"/>
                      <a:pt x="2332" y="1053"/>
                    </a:cubicBezTo>
                    <a:cubicBezTo>
                      <a:pt x="2727" y="899"/>
                      <a:pt x="3189" y="659"/>
                      <a:pt x="3213" y="235"/>
                    </a:cubicBezTo>
                    <a:cubicBezTo>
                      <a:pt x="3214" y="200"/>
                      <a:pt x="3213" y="166"/>
                      <a:pt x="3196" y="134"/>
                    </a:cubicBezTo>
                    <a:cubicBezTo>
                      <a:pt x="3175" y="95"/>
                      <a:pt x="3135" y="71"/>
                      <a:pt x="3094" y="55"/>
                    </a:cubicBezTo>
                    <a:cubicBezTo>
                      <a:pt x="2999" y="15"/>
                      <a:pt x="2899" y="0"/>
                      <a:pt x="279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5"/>
              <p:cNvSpPr/>
              <p:nvPr/>
            </p:nvSpPr>
            <p:spPr>
              <a:xfrm>
                <a:off x="5924655" y="1092419"/>
                <a:ext cx="575790" cy="159541"/>
              </a:xfrm>
              <a:custGeom>
                <a:avLst/>
                <a:gdLst/>
                <a:ahLst/>
                <a:cxnLst/>
                <a:rect l="l" t="t" r="r" b="b"/>
                <a:pathLst>
                  <a:path w="8788" h="2435" extrusionOk="0">
                    <a:moveTo>
                      <a:pt x="8787" y="1"/>
                    </a:moveTo>
                    <a:lnTo>
                      <a:pt x="8787" y="1"/>
                    </a:lnTo>
                    <a:cubicBezTo>
                      <a:pt x="8328" y="60"/>
                      <a:pt x="7851" y="62"/>
                      <a:pt x="7388" y="108"/>
                    </a:cubicBezTo>
                    <a:cubicBezTo>
                      <a:pt x="6478" y="197"/>
                      <a:pt x="5585" y="460"/>
                      <a:pt x="4670" y="488"/>
                    </a:cubicBezTo>
                    <a:cubicBezTo>
                      <a:pt x="4601" y="490"/>
                      <a:pt x="4533" y="491"/>
                      <a:pt x="4464" y="491"/>
                    </a:cubicBezTo>
                    <a:cubicBezTo>
                      <a:pt x="4290" y="491"/>
                      <a:pt x="4116" y="486"/>
                      <a:pt x="3942" y="486"/>
                    </a:cubicBezTo>
                    <a:cubicBezTo>
                      <a:pt x="3757" y="486"/>
                      <a:pt x="3572" y="491"/>
                      <a:pt x="3388" y="514"/>
                    </a:cubicBezTo>
                    <a:cubicBezTo>
                      <a:pt x="2975" y="566"/>
                      <a:pt x="2581" y="701"/>
                      <a:pt x="2178" y="795"/>
                    </a:cubicBezTo>
                    <a:cubicBezTo>
                      <a:pt x="1588" y="936"/>
                      <a:pt x="75" y="967"/>
                      <a:pt x="29" y="1794"/>
                    </a:cubicBezTo>
                    <a:cubicBezTo>
                      <a:pt x="0" y="2303"/>
                      <a:pt x="384" y="2434"/>
                      <a:pt x="820" y="2434"/>
                    </a:cubicBezTo>
                    <a:cubicBezTo>
                      <a:pt x="1166" y="2434"/>
                      <a:pt x="1545" y="2352"/>
                      <a:pt x="1779" y="2310"/>
                    </a:cubicBezTo>
                    <a:cubicBezTo>
                      <a:pt x="2358" y="2204"/>
                      <a:pt x="2916" y="2007"/>
                      <a:pt x="3496" y="1917"/>
                    </a:cubicBezTo>
                    <a:cubicBezTo>
                      <a:pt x="4145" y="1813"/>
                      <a:pt x="4807" y="1841"/>
                      <a:pt x="5461" y="1788"/>
                    </a:cubicBezTo>
                    <a:cubicBezTo>
                      <a:pt x="6057" y="1740"/>
                      <a:pt x="6647" y="1624"/>
                      <a:pt x="7223" y="1464"/>
                    </a:cubicBezTo>
                    <a:cubicBezTo>
                      <a:pt x="7813" y="1033"/>
                      <a:pt x="8336" y="541"/>
                      <a:pt x="8787"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7" name="Google Shape;2427;p55"/>
            <p:cNvSpPr/>
            <p:nvPr/>
          </p:nvSpPr>
          <p:spPr>
            <a:xfrm rot="10546279">
              <a:off x="1306807" y="3522021"/>
              <a:ext cx="158584" cy="204524"/>
            </a:xfrm>
            <a:custGeom>
              <a:avLst/>
              <a:gdLst/>
              <a:ahLst/>
              <a:cxnLst/>
              <a:rect l="l" t="t" r="r" b="b"/>
              <a:pathLst>
                <a:path w="8264" h="10658" extrusionOk="0">
                  <a:moveTo>
                    <a:pt x="8079" y="9782"/>
                  </a:moveTo>
                  <a:cubicBezTo>
                    <a:pt x="5619" y="9782"/>
                    <a:pt x="3626" y="7788"/>
                    <a:pt x="3626" y="5329"/>
                  </a:cubicBezTo>
                  <a:cubicBezTo>
                    <a:pt x="3626" y="2870"/>
                    <a:pt x="5619" y="876"/>
                    <a:pt x="8079" y="876"/>
                  </a:cubicBezTo>
                  <a:cubicBezTo>
                    <a:pt x="8140" y="876"/>
                    <a:pt x="8202" y="876"/>
                    <a:pt x="8263" y="879"/>
                  </a:cubicBezTo>
                  <a:cubicBezTo>
                    <a:pt x="7423" y="322"/>
                    <a:pt x="6413" y="0"/>
                    <a:pt x="5329" y="0"/>
                  </a:cubicBezTo>
                  <a:cubicBezTo>
                    <a:pt x="2387" y="0"/>
                    <a:pt x="1" y="2384"/>
                    <a:pt x="1" y="5329"/>
                  </a:cubicBezTo>
                  <a:cubicBezTo>
                    <a:pt x="1" y="8271"/>
                    <a:pt x="2387" y="10657"/>
                    <a:pt x="5329" y="10657"/>
                  </a:cubicBezTo>
                  <a:cubicBezTo>
                    <a:pt x="6413" y="10657"/>
                    <a:pt x="7423" y="10333"/>
                    <a:pt x="8263" y="9776"/>
                  </a:cubicBezTo>
                  <a:cubicBezTo>
                    <a:pt x="8202" y="9779"/>
                    <a:pt x="8140" y="9782"/>
                    <a:pt x="8079" y="9782"/>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28" name="Google Shape;2428;p55"/>
            <p:cNvSpPr/>
            <p:nvPr/>
          </p:nvSpPr>
          <p:spPr>
            <a:xfrm>
              <a:off x="1075631" y="3524861"/>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29" name="Google Shape;2429;p55"/>
            <p:cNvSpPr/>
            <p:nvPr/>
          </p:nvSpPr>
          <p:spPr>
            <a:xfrm>
              <a:off x="1003256" y="3909641"/>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grpSp>
        <p:nvGrpSpPr>
          <p:cNvPr id="1655" name="Google Shape;1655;p42"/>
          <p:cNvGrpSpPr/>
          <p:nvPr/>
        </p:nvGrpSpPr>
        <p:grpSpPr>
          <a:xfrm>
            <a:off x="5695316" y="1066090"/>
            <a:ext cx="1210925" cy="1210925"/>
            <a:chOff x="3952031" y="796973"/>
            <a:chExt cx="886800" cy="886800"/>
          </a:xfrm>
        </p:grpSpPr>
        <p:sp>
          <p:nvSpPr>
            <p:cNvPr id="1656" name="Google Shape;1656;p42"/>
            <p:cNvSpPr/>
            <p:nvPr/>
          </p:nvSpPr>
          <p:spPr>
            <a:xfrm rot="-579650">
              <a:off x="4011081" y="856022"/>
              <a:ext cx="768701" cy="768701"/>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2"/>
            <p:cNvSpPr/>
            <p:nvPr/>
          </p:nvSpPr>
          <p:spPr>
            <a:xfrm rot="-576874">
              <a:off x="4480318" y="995575"/>
              <a:ext cx="167046" cy="167046"/>
            </a:xfrm>
            <a:prstGeom prst="ellipse">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2"/>
            <p:cNvSpPr/>
            <p:nvPr/>
          </p:nvSpPr>
          <p:spPr>
            <a:xfrm rot="-579012">
              <a:off x="4538392" y="1283170"/>
              <a:ext cx="93902" cy="93773"/>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2"/>
            <p:cNvSpPr/>
            <p:nvPr/>
          </p:nvSpPr>
          <p:spPr>
            <a:xfrm rot="-578927">
              <a:off x="4085920" y="1291500"/>
              <a:ext cx="331563" cy="65662"/>
            </a:xfrm>
            <a:custGeom>
              <a:avLst/>
              <a:gdLst/>
              <a:ahLst/>
              <a:cxnLst/>
              <a:rect l="l" t="t" r="r" b="b"/>
              <a:pathLst>
                <a:path w="10296" h="2039" extrusionOk="0">
                  <a:moveTo>
                    <a:pt x="1641" y="2038"/>
                  </a:moveTo>
                  <a:lnTo>
                    <a:pt x="1" y="809"/>
                  </a:lnTo>
                  <a:lnTo>
                    <a:pt x="475" y="179"/>
                  </a:lnTo>
                  <a:lnTo>
                    <a:pt x="1641" y="1052"/>
                  </a:lnTo>
                  <a:lnTo>
                    <a:pt x="3043" y="1"/>
                  </a:lnTo>
                  <a:lnTo>
                    <a:pt x="4445" y="1052"/>
                  </a:lnTo>
                  <a:lnTo>
                    <a:pt x="5848" y="1"/>
                  </a:lnTo>
                  <a:lnTo>
                    <a:pt x="7250" y="1052"/>
                  </a:lnTo>
                  <a:lnTo>
                    <a:pt x="8653" y="1"/>
                  </a:lnTo>
                  <a:lnTo>
                    <a:pt x="10295" y="1230"/>
                  </a:lnTo>
                  <a:lnTo>
                    <a:pt x="9821" y="1863"/>
                  </a:lnTo>
                  <a:lnTo>
                    <a:pt x="8653" y="987"/>
                  </a:lnTo>
                  <a:lnTo>
                    <a:pt x="7250" y="2038"/>
                  </a:lnTo>
                  <a:lnTo>
                    <a:pt x="5848" y="987"/>
                  </a:lnTo>
                  <a:lnTo>
                    <a:pt x="4445" y="2038"/>
                  </a:lnTo>
                  <a:lnTo>
                    <a:pt x="3043" y="987"/>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0" name="Google Shape;1660;p42"/>
            <p:cNvGrpSpPr/>
            <p:nvPr/>
          </p:nvGrpSpPr>
          <p:grpSpPr>
            <a:xfrm rot="-579221">
              <a:off x="4179977" y="1000563"/>
              <a:ext cx="426818" cy="457599"/>
              <a:chOff x="5496399" y="632879"/>
              <a:chExt cx="710767" cy="762026"/>
            </a:xfrm>
          </p:grpSpPr>
          <p:sp>
            <p:nvSpPr>
              <p:cNvPr id="1661" name="Google Shape;1661;p42"/>
              <p:cNvSpPr/>
              <p:nvPr/>
            </p:nvSpPr>
            <p:spPr>
              <a:xfrm>
                <a:off x="5851732" y="632879"/>
                <a:ext cx="25" cy="109313"/>
              </a:xfrm>
              <a:custGeom>
                <a:avLst/>
                <a:gdLst/>
                <a:ahLst/>
                <a:cxnLst/>
                <a:rect l="l" t="t" r="r" b="b"/>
                <a:pathLst>
                  <a:path w="1" h="4402" fill="none" extrusionOk="0">
                    <a:moveTo>
                      <a:pt x="1" y="4401"/>
                    </a:moveTo>
                    <a:lnTo>
                      <a:pt x="1" y="1"/>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2"/>
              <p:cNvSpPr/>
              <p:nvPr/>
            </p:nvSpPr>
            <p:spPr>
              <a:xfrm>
                <a:off x="5496399" y="806418"/>
                <a:ext cx="77246" cy="77304"/>
              </a:xfrm>
              <a:custGeom>
                <a:avLst/>
                <a:gdLst/>
                <a:ahLst/>
                <a:cxnLst/>
                <a:rect l="l" t="t" r="r" b="b"/>
                <a:pathLst>
                  <a:path w="3111" h="3113" fill="none" extrusionOk="0">
                    <a:moveTo>
                      <a:pt x="3110" y="3112"/>
                    </a:moveTo>
                    <a:lnTo>
                      <a:pt x="1" y="0"/>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2"/>
              <p:cNvSpPr/>
              <p:nvPr/>
            </p:nvSpPr>
            <p:spPr>
              <a:xfrm>
                <a:off x="5654164" y="687108"/>
                <a:ext cx="56439" cy="98908"/>
              </a:xfrm>
              <a:custGeom>
                <a:avLst/>
                <a:gdLst/>
                <a:ahLst/>
                <a:cxnLst/>
                <a:rect l="l" t="t" r="r" b="b"/>
                <a:pathLst>
                  <a:path w="2273" h="3983" fill="none" extrusionOk="0">
                    <a:moveTo>
                      <a:pt x="0" y="1"/>
                    </a:moveTo>
                    <a:lnTo>
                      <a:pt x="2272" y="3982"/>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2"/>
              <p:cNvSpPr/>
              <p:nvPr/>
            </p:nvSpPr>
            <p:spPr>
              <a:xfrm>
                <a:off x="5751197" y="650682"/>
                <a:ext cx="24234" cy="98262"/>
              </a:xfrm>
              <a:custGeom>
                <a:avLst/>
                <a:gdLst/>
                <a:ahLst/>
                <a:cxnLst/>
                <a:rect l="l" t="t" r="r" b="b"/>
                <a:pathLst>
                  <a:path w="976" h="3957" fill="none" extrusionOk="0">
                    <a:moveTo>
                      <a:pt x="1" y="1"/>
                    </a:moveTo>
                    <a:lnTo>
                      <a:pt x="976" y="3956"/>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2"/>
              <p:cNvSpPr/>
              <p:nvPr/>
            </p:nvSpPr>
            <p:spPr>
              <a:xfrm>
                <a:off x="5565821" y="732994"/>
                <a:ext cx="58549" cy="76434"/>
              </a:xfrm>
              <a:custGeom>
                <a:avLst/>
                <a:gdLst/>
                <a:ahLst/>
                <a:cxnLst/>
                <a:rect l="l" t="t" r="r" b="b"/>
                <a:pathLst>
                  <a:path w="2358" h="3078" fill="none" extrusionOk="0">
                    <a:moveTo>
                      <a:pt x="1" y="0"/>
                    </a:moveTo>
                    <a:lnTo>
                      <a:pt x="2358" y="3077"/>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2"/>
              <p:cNvSpPr/>
              <p:nvPr/>
            </p:nvSpPr>
            <p:spPr>
              <a:xfrm>
                <a:off x="6129944" y="806418"/>
                <a:ext cx="77221" cy="77304"/>
              </a:xfrm>
              <a:custGeom>
                <a:avLst/>
                <a:gdLst/>
                <a:ahLst/>
                <a:cxnLst/>
                <a:rect l="l" t="t" r="r" b="b"/>
                <a:pathLst>
                  <a:path w="3110" h="3113" fill="none" extrusionOk="0">
                    <a:moveTo>
                      <a:pt x="0" y="3112"/>
                    </a:moveTo>
                    <a:lnTo>
                      <a:pt x="3110" y="0"/>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2"/>
              <p:cNvSpPr/>
              <p:nvPr/>
            </p:nvSpPr>
            <p:spPr>
              <a:xfrm>
                <a:off x="5992986" y="687108"/>
                <a:ext cx="56439" cy="98908"/>
              </a:xfrm>
              <a:custGeom>
                <a:avLst/>
                <a:gdLst/>
                <a:ahLst/>
                <a:cxnLst/>
                <a:rect l="l" t="t" r="r" b="b"/>
                <a:pathLst>
                  <a:path w="2273" h="3983" fill="none" extrusionOk="0">
                    <a:moveTo>
                      <a:pt x="2272" y="1"/>
                    </a:moveTo>
                    <a:lnTo>
                      <a:pt x="0" y="3982"/>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2"/>
              <p:cNvSpPr/>
              <p:nvPr/>
            </p:nvSpPr>
            <p:spPr>
              <a:xfrm>
                <a:off x="5928131" y="650682"/>
                <a:ext cx="24234" cy="98262"/>
              </a:xfrm>
              <a:custGeom>
                <a:avLst/>
                <a:gdLst/>
                <a:ahLst/>
                <a:cxnLst/>
                <a:rect l="l" t="t" r="r" b="b"/>
                <a:pathLst>
                  <a:path w="976" h="3957" fill="none" extrusionOk="0">
                    <a:moveTo>
                      <a:pt x="976" y="1"/>
                    </a:moveTo>
                    <a:lnTo>
                      <a:pt x="1" y="3956"/>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2"/>
              <p:cNvSpPr/>
              <p:nvPr/>
            </p:nvSpPr>
            <p:spPr>
              <a:xfrm>
                <a:off x="6079193" y="732994"/>
                <a:ext cx="58549" cy="76434"/>
              </a:xfrm>
              <a:custGeom>
                <a:avLst/>
                <a:gdLst/>
                <a:ahLst/>
                <a:cxnLst/>
                <a:rect l="l" t="t" r="r" b="b"/>
                <a:pathLst>
                  <a:path w="2358" h="3078" fill="none" extrusionOk="0">
                    <a:moveTo>
                      <a:pt x="2358" y="0"/>
                    </a:moveTo>
                    <a:lnTo>
                      <a:pt x="1" y="3077"/>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2"/>
              <p:cNvSpPr/>
              <p:nvPr/>
            </p:nvSpPr>
            <p:spPr>
              <a:xfrm>
                <a:off x="5524257" y="736992"/>
                <a:ext cx="655164" cy="655230"/>
              </a:xfrm>
              <a:custGeom>
                <a:avLst/>
                <a:gdLst/>
                <a:ahLst/>
                <a:cxnLst/>
                <a:rect l="l" t="t" r="r" b="b"/>
                <a:pathLst>
                  <a:path w="26386" h="26386" extrusionOk="0">
                    <a:moveTo>
                      <a:pt x="13193" y="0"/>
                    </a:moveTo>
                    <a:cubicBezTo>
                      <a:pt x="9691" y="0"/>
                      <a:pt x="6336" y="1391"/>
                      <a:pt x="3862" y="3865"/>
                    </a:cubicBezTo>
                    <a:cubicBezTo>
                      <a:pt x="1388" y="6339"/>
                      <a:pt x="0" y="9694"/>
                      <a:pt x="0" y="13193"/>
                    </a:cubicBezTo>
                    <a:cubicBezTo>
                      <a:pt x="0" y="16691"/>
                      <a:pt x="1388" y="20047"/>
                      <a:pt x="3862" y="22521"/>
                    </a:cubicBezTo>
                    <a:cubicBezTo>
                      <a:pt x="6336" y="24995"/>
                      <a:pt x="9691" y="26385"/>
                      <a:pt x="13193" y="26385"/>
                    </a:cubicBezTo>
                    <a:cubicBezTo>
                      <a:pt x="16691" y="26385"/>
                      <a:pt x="20047" y="24995"/>
                      <a:pt x="22521" y="22521"/>
                    </a:cubicBezTo>
                    <a:cubicBezTo>
                      <a:pt x="24995" y="20047"/>
                      <a:pt x="26385" y="16691"/>
                      <a:pt x="26385" y="13193"/>
                    </a:cubicBezTo>
                    <a:cubicBezTo>
                      <a:pt x="26385" y="9694"/>
                      <a:pt x="24995" y="6339"/>
                      <a:pt x="22521" y="3865"/>
                    </a:cubicBezTo>
                    <a:cubicBezTo>
                      <a:pt x="20047" y="1391"/>
                      <a:pt x="16691" y="0"/>
                      <a:pt x="1319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2"/>
              <p:cNvSpPr/>
              <p:nvPr/>
            </p:nvSpPr>
            <p:spPr>
              <a:xfrm>
                <a:off x="5521476" y="734211"/>
                <a:ext cx="660627" cy="660693"/>
              </a:xfrm>
              <a:custGeom>
                <a:avLst/>
                <a:gdLst/>
                <a:ahLst/>
                <a:cxnLst/>
                <a:rect l="l" t="t" r="r" b="b"/>
                <a:pathLst>
                  <a:path w="26606" h="26606" extrusionOk="0">
                    <a:moveTo>
                      <a:pt x="13305" y="112"/>
                    </a:moveTo>
                    <a:cubicBezTo>
                      <a:pt x="20589" y="112"/>
                      <a:pt x="26494" y="6017"/>
                      <a:pt x="26494" y="13305"/>
                    </a:cubicBezTo>
                    <a:cubicBezTo>
                      <a:pt x="26494" y="20592"/>
                      <a:pt x="20589" y="26497"/>
                      <a:pt x="13302" y="26497"/>
                    </a:cubicBezTo>
                    <a:cubicBezTo>
                      <a:pt x="6017" y="26497"/>
                      <a:pt x="109" y="20592"/>
                      <a:pt x="109" y="13305"/>
                    </a:cubicBezTo>
                    <a:cubicBezTo>
                      <a:pt x="109" y="6017"/>
                      <a:pt x="6017" y="112"/>
                      <a:pt x="13302" y="112"/>
                    </a:cubicBezTo>
                    <a:close/>
                    <a:moveTo>
                      <a:pt x="13302" y="1"/>
                    </a:moveTo>
                    <a:cubicBezTo>
                      <a:pt x="11507" y="1"/>
                      <a:pt x="9765" y="355"/>
                      <a:pt x="8125" y="1046"/>
                    </a:cubicBezTo>
                    <a:cubicBezTo>
                      <a:pt x="6542" y="1717"/>
                      <a:pt x="5119" y="2677"/>
                      <a:pt x="3898" y="3898"/>
                    </a:cubicBezTo>
                    <a:cubicBezTo>
                      <a:pt x="2677" y="5119"/>
                      <a:pt x="1717" y="6542"/>
                      <a:pt x="1046" y="8125"/>
                    </a:cubicBezTo>
                    <a:cubicBezTo>
                      <a:pt x="352" y="9765"/>
                      <a:pt x="1" y="11507"/>
                      <a:pt x="1" y="13305"/>
                    </a:cubicBezTo>
                    <a:cubicBezTo>
                      <a:pt x="1" y="15099"/>
                      <a:pt x="352" y="16841"/>
                      <a:pt x="1046" y="18481"/>
                    </a:cubicBezTo>
                    <a:cubicBezTo>
                      <a:pt x="1717" y="20065"/>
                      <a:pt x="2677" y="21488"/>
                      <a:pt x="3898" y="22709"/>
                    </a:cubicBezTo>
                    <a:cubicBezTo>
                      <a:pt x="5119" y="23933"/>
                      <a:pt x="6542" y="24890"/>
                      <a:pt x="8125" y="25560"/>
                    </a:cubicBezTo>
                    <a:cubicBezTo>
                      <a:pt x="9765" y="26254"/>
                      <a:pt x="11507" y="26606"/>
                      <a:pt x="13302" y="26606"/>
                    </a:cubicBezTo>
                    <a:cubicBezTo>
                      <a:pt x="15099" y="26606"/>
                      <a:pt x="16841" y="26254"/>
                      <a:pt x="18481" y="25560"/>
                    </a:cubicBezTo>
                    <a:cubicBezTo>
                      <a:pt x="20065" y="24890"/>
                      <a:pt x="21488" y="23933"/>
                      <a:pt x="22709" y="22709"/>
                    </a:cubicBezTo>
                    <a:cubicBezTo>
                      <a:pt x="23930" y="21488"/>
                      <a:pt x="24890" y="20065"/>
                      <a:pt x="25560" y="18481"/>
                    </a:cubicBezTo>
                    <a:cubicBezTo>
                      <a:pt x="26254" y="16841"/>
                      <a:pt x="26606" y="15099"/>
                      <a:pt x="26606" y="13305"/>
                    </a:cubicBezTo>
                    <a:cubicBezTo>
                      <a:pt x="26606" y="11507"/>
                      <a:pt x="26254" y="9765"/>
                      <a:pt x="25560" y="8125"/>
                    </a:cubicBezTo>
                    <a:cubicBezTo>
                      <a:pt x="24890" y="6542"/>
                      <a:pt x="23930" y="5119"/>
                      <a:pt x="22709" y="3898"/>
                    </a:cubicBezTo>
                    <a:cubicBezTo>
                      <a:pt x="21488" y="2677"/>
                      <a:pt x="20065" y="1717"/>
                      <a:pt x="18481" y="1046"/>
                    </a:cubicBezTo>
                    <a:cubicBezTo>
                      <a:pt x="16841" y="355"/>
                      <a:pt x="15099" y="1"/>
                      <a:pt x="13302"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2"/>
              <p:cNvSpPr/>
              <p:nvPr/>
            </p:nvSpPr>
            <p:spPr>
              <a:xfrm>
                <a:off x="5701837" y="853074"/>
                <a:ext cx="404506" cy="404546"/>
              </a:xfrm>
              <a:custGeom>
                <a:avLst/>
                <a:gdLst/>
                <a:ahLst/>
                <a:cxnLst/>
                <a:rect l="l" t="t" r="r" b="b"/>
                <a:pathLst>
                  <a:path w="16291" h="16291" extrusionOk="0">
                    <a:moveTo>
                      <a:pt x="8146" y="1"/>
                    </a:moveTo>
                    <a:cubicBezTo>
                      <a:pt x="3646" y="1"/>
                      <a:pt x="1" y="3649"/>
                      <a:pt x="1" y="8146"/>
                    </a:cubicBezTo>
                    <a:cubicBezTo>
                      <a:pt x="1" y="12646"/>
                      <a:pt x="3646" y="16291"/>
                      <a:pt x="8146" y="16291"/>
                    </a:cubicBezTo>
                    <a:cubicBezTo>
                      <a:pt x="12643" y="16291"/>
                      <a:pt x="16291" y="12646"/>
                      <a:pt x="16291" y="8146"/>
                    </a:cubicBezTo>
                    <a:cubicBezTo>
                      <a:pt x="16291" y="3649"/>
                      <a:pt x="12643" y="1"/>
                      <a:pt x="814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2"/>
              <p:cNvSpPr/>
              <p:nvPr/>
            </p:nvSpPr>
            <p:spPr>
              <a:xfrm>
                <a:off x="5699081" y="850317"/>
                <a:ext cx="410043" cy="410084"/>
              </a:xfrm>
              <a:custGeom>
                <a:avLst/>
                <a:gdLst/>
                <a:ahLst/>
                <a:cxnLst/>
                <a:rect l="l" t="t" r="r" b="b"/>
                <a:pathLst>
                  <a:path w="16514" h="16514" extrusionOk="0">
                    <a:moveTo>
                      <a:pt x="8257" y="112"/>
                    </a:moveTo>
                    <a:cubicBezTo>
                      <a:pt x="12757" y="112"/>
                      <a:pt x="16402" y="3760"/>
                      <a:pt x="16402" y="8257"/>
                    </a:cubicBezTo>
                    <a:cubicBezTo>
                      <a:pt x="16402" y="12757"/>
                      <a:pt x="12757" y="16402"/>
                      <a:pt x="8257" y="16402"/>
                    </a:cubicBezTo>
                    <a:cubicBezTo>
                      <a:pt x="3757" y="16402"/>
                      <a:pt x="112" y="12757"/>
                      <a:pt x="112" y="8257"/>
                    </a:cubicBezTo>
                    <a:cubicBezTo>
                      <a:pt x="112" y="3760"/>
                      <a:pt x="3757" y="112"/>
                      <a:pt x="8257" y="112"/>
                    </a:cubicBezTo>
                    <a:close/>
                    <a:moveTo>
                      <a:pt x="8257" y="1"/>
                    </a:moveTo>
                    <a:cubicBezTo>
                      <a:pt x="7141" y="1"/>
                      <a:pt x="6061" y="220"/>
                      <a:pt x="5042" y="651"/>
                    </a:cubicBezTo>
                    <a:cubicBezTo>
                      <a:pt x="4061" y="1066"/>
                      <a:pt x="3177" y="1661"/>
                      <a:pt x="2419" y="2419"/>
                    </a:cubicBezTo>
                    <a:cubicBezTo>
                      <a:pt x="1660" y="3177"/>
                      <a:pt x="1066" y="4061"/>
                      <a:pt x="650" y="5045"/>
                    </a:cubicBezTo>
                    <a:cubicBezTo>
                      <a:pt x="220" y="6061"/>
                      <a:pt x="0" y="7144"/>
                      <a:pt x="0" y="8257"/>
                    </a:cubicBezTo>
                    <a:cubicBezTo>
                      <a:pt x="0" y="9372"/>
                      <a:pt x="220" y="10453"/>
                      <a:pt x="650" y="11472"/>
                    </a:cubicBezTo>
                    <a:cubicBezTo>
                      <a:pt x="1066" y="12455"/>
                      <a:pt x="1660" y="13337"/>
                      <a:pt x="2419" y="14095"/>
                    </a:cubicBezTo>
                    <a:cubicBezTo>
                      <a:pt x="3177" y="14853"/>
                      <a:pt x="4061" y="15448"/>
                      <a:pt x="5042" y="15863"/>
                    </a:cubicBezTo>
                    <a:cubicBezTo>
                      <a:pt x="6061" y="16294"/>
                      <a:pt x="7141" y="16513"/>
                      <a:pt x="8257" y="16513"/>
                    </a:cubicBezTo>
                    <a:cubicBezTo>
                      <a:pt x="9372" y="16513"/>
                      <a:pt x="10453" y="16294"/>
                      <a:pt x="11471" y="15863"/>
                    </a:cubicBezTo>
                    <a:cubicBezTo>
                      <a:pt x="12452" y="15448"/>
                      <a:pt x="13336" y="14853"/>
                      <a:pt x="14095" y="14095"/>
                    </a:cubicBezTo>
                    <a:cubicBezTo>
                      <a:pt x="14853" y="13337"/>
                      <a:pt x="15447" y="12452"/>
                      <a:pt x="15863" y="11472"/>
                    </a:cubicBezTo>
                    <a:cubicBezTo>
                      <a:pt x="16293" y="10453"/>
                      <a:pt x="16513" y="9372"/>
                      <a:pt x="16513" y="8257"/>
                    </a:cubicBezTo>
                    <a:cubicBezTo>
                      <a:pt x="16513" y="7144"/>
                      <a:pt x="16293" y="6061"/>
                      <a:pt x="15863" y="5045"/>
                    </a:cubicBezTo>
                    <a:cubicBezTo>
                      <a:pt x="15447" y="4061"/>
                      <a:pt x="14853" y="3177"/>
                      <a:pt x="14095" y="2419"/>
                    </a:cubicBezTo>
                    <a:cubicBezTo>
                      <a:pt x="13336" y="1661"/>
                      <a:pt x="12452" y="1066"/>
                      <a:pt x="11471" y="651"/>
                    </a:cubicBezTo>
                    <a:cubicBezTo>
                      <a:pt x="10453" y="220"/>
                      <a:pt x="9372" y="1"/>
                      <a:pt x="8257"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2"/>
              <p:cNvSpPr/>
              <p:nvPr/>
            </p:nvSpPr>
            <p:spPr>
              <a:xfrm>
                <a:off x="5904072" y="853074"/>
                <a:ext cx="25" cy="404546"/>
              </a:xfrm>
              <a:custGeom>
                <a:avLst/>
                <a:gdLst/>
                <a:ahLst/>
                <a:cxnLst/>
                <a:rect l="l" t="t" r="r" b="b"/>
                <a:pathLst>
                  <a:path w="1" h="16291" fill="none" extrusionOk="0">
                    <a:moveTo>
                      <a:pt x="1" y="1"/>
                    </a:moveTo>
                    <a:lnTo>
                      <a:pt x="1" y="1629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2"/>
              <p:cNvSpPr/>
              <p:nvPr/>
            </p:nvSpPr>
            <p:spPr>
              <a:xfrm>
                <a:off x="5701837" y="1055316"/>
                <a:ext cx="404506" cy="25"/>
              </a:xfrm>
              <a:custGeom>
                <a:avLst/>
                <a:gdLst/>
                <a:ahLst/>
                <a:cxnLst/>
                <a:rect l="l" t="t" r="r" b="b"/>
                <a:pathLst>
                  <a:path w="16291" h="1" fill="none" extrusionOk="0">
                    <a:moveTo>
                      <a:pt x="16291" y="1"/>
                    </a:moveTo>
                    <a:lnTo>
                      <a:pt x="1"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2"/>
              <p:cNvSpPr/>
              <p:nvPr/>
            </p:nvSpPr>
            <p:spPr>
              <a:xfrm>
                <a:off x="5761080" y="912319"/>
                <a:ext cx="286017" cy="286046"/>
              </a:xfrm>
              <a:custGeom>
                <a:avLst/>
                <a:gdLst/>
                <a:ahLst/>
                <a:cxnLst/>
                <a:rect l="l" t="t" r="r" b="b"/>
                <a:pathLst>
                  <a:path w="11519" h="11519" fill="none" extrusionOk="0">
                    <a:moveTo>
                      <a:pt x="11519" y="1"/>
                    </a:moveTo>
                    <a:lnTo>
                      <a:pt x="1" y="11519"/>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2"/>
              <p:cNvSpPr/>
              <p:nvPr/>
            </p:nvSpPr>
            <p:spPr>
              <a:xfrm>
                <a:off x="5761080" y="912319"/>
                <a:ext cx="286017" cy="286046"/>
              </a:xfrm>
              <a:custGeom>
                <a:avLst/>
                <a:gdLst/>
                <a:ahLst/>
                <a:cxnLst/>
                <a:rect l="l" t="t" r="r" b="b"/>
                <a:pathLst>
                  <a:path w="11519" h="11519" fill="none" extrusionOk="0">
                    <a:moveTo>
                      <a:pt x="11519" y="11519"/>
                    </a:moveTo>
                    <a:lnTo>
                      <a:pt x="1"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2"/>
              <p:cNvSpPr/>
              <p:nvPr/>
            </p:nvSpPr>
            <p:spPr>
              <a:xfrm>
                <a:off x="5826654" y="868493"/>
                <a:ext cx="154865" cy="373804"/>
              </a:xfrm>
              <a:custGeom>
                <a:avLst/>
                <a:gdLst/>
                <a:ahLst/>
                <a:cxnLst/>
                <a:rect l="l" t="t" r="r" b="b"/>
                <a:pathLst>
                  <a:path w="6237" h="15053" fill="none" extrusionOk="0">
                    <a:moveTo>
                      <a:pt x="1" y="1"/>
                    </a:moveTo>
                    <a:lnTo>
                      <a:pt x="6237" y="15052"/>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2"/>
              <p:cNvSpPr/>
              <p:nvPr/>
            </p:nvSpPr>
            <p:spPr>
              <a:xfrm>
                <a:off x="5717181" y="977896"/>
                <a:ext cx="373766" cy="154880"/>
              </a:xfrm>
              <a:custGeom>
                <a:avLst/>
                <a:gdLst/>
                <a:ahLst/>
                <a:cxnLst/>
                <a:rect l="l" t="t" r="r" b="b"/>
                <a:pathLst>
                  <a:path w="15053" h="6237" fill="none" extrusionOk="0">
                    <a:moveTo>
                      <a:pt x="15052" y="1"/>
                    </a:moveTo>
                    <a:lnTo>
                      <a:pt x="0" y="6237"/>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2"/>
              <p:cNvSpPr/>
              <p:nvPr/>
            </p:nvSpPr>
            <p:spPr>
              <a:xfrm>
                <a:off x="5826654" y="868493"/>
                <a:ext cx="154865" cy="373804"/>
              </a:xfrm>
              <a:custGeom>
                <a:avLst/>
                <a:gdLst/>
                <a:ahLst/>
                <a:cxnLst/>
                <a:rect l="l" t="t" r="r" b="b"/>
                <a:pathLst>
                  <a:path w="6237" h="15053" fill="none" extrusionOk="0">
                    <a:moveTo>
                      <a:pt x="6237" y="1"/>
                    </a:moveTo>
                    <a:lnTo>
                      <a:pt x="1" y="15052"/>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2"/>
              <p:cNvSpPr/>
              <p:nvPr/>
            </p:nvSpPr>
            <p:spPr>
              <a:xfrm>
                <a:off x="5717181" y="977896"/>
                <a:ext cx="373766" cy="154880"/>
              </a:xfrm>
              <a:custGeom>
                <a:avLst/>
                <a:gdLst/>
                <a:ahLst/>
                <a:cxnLst/>
                <a:rect l="l" t="t" r="r" b="b"/>
                <a:pathLst>
                  <a:path w="15053" h="6237" fill="none" extrusionOk="0">
                    <a:moveTo>
                      <a:pt x="15052" y="6237"/>
                    </a:moveTo>
                    <a:lnTo>
                      <a:pt x="0"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2"/>
              <p:cNvSpPr/>
              <p:nvPr/>
            </p:nvSpPr>
            <p:spPr>
              <a:xfrm>
                <a:off x="5810018" y="903529"/>
                <a:ext cx="214755" cy="214876"/>
              </a:xfrm>
              <a:custGeom>
                <a:avLst/>
                <a:gdLst/>
                <a:ahLst/>
                <a:cxnLst/>
                <a:rect l="l" t="t" r="r" b="b"/>
                <a:pathLst>
                  <a:path w="8649" h="8653" extrusionOk="0">
                    <a:moveTo>
                      <a:pt x="4325" y="115"/>
                    </a:moveTo>
                    <a:cubicBezTo>
                      <a:pt x="6652" y="115"/>
                      <a:pt x="8538" y="2000"/>
                      <a:pt x="8538" y="4325"/>
                    </a:cubicBezTo>
                    <a:cubicBezTo>
                      <a:pt x="8538" y="6653"/>
                      <a:pt x="6652" y="8538"/>
                      <a:pt x="4325" y="8538"/>
                    </a:cubicBezTo>
                    <a:cubicBezTo>
                      <a:pt x="2000" y="8538"/>
                      <a:pt x="114" y="6653"/>
                      <a:pt x="114" y="4325"/>
                    </a:cubicBezTo>
                    <a:cubicBezTo>
                      <a:pt x="114" y="2000"/>
                      <a:pt x="2000" y="115"/>
                      <a:pt x="4325" y="115"/>
                    </a:cubicBezTo>
                    <a:close/>
                    <a:moveTo>
                      <a:pt x="4325" y="1"/>
                    </a:moveTo>
                    <a:cubicBezTo>
                      <a:pt x="3171" y="1"/>
                      <a:pt x="2085" y="452"/>
                      <a:pt x="1268" y="1268"/>
                    </a:cubicBezTo>
                    <a:cubicBezTo>
                      <a:pt x="451" y="2085"/>
                      <a:pt x="0" y="3171"/>
                      <a:pt x="0" y="4325"/>
                    </a:cubicBezTo>
                    <a:cubicBezTo>
                      <a:pt x="0" y="5481"/>
                      <a:pt x="448" y="6568"/>
                      <a:pt x="1268" y="7385"/>
                    </a:cubicBezTo>
                    <a:cubicBezTo>
                      <a:pt x="2085" y="8201"/>
                      <a:pt x="3171" y="8652"/>
                      <a:pt x="4325" y="8652"/>
                    </a:cubicBezTo>
                    <a:cubicBezTo>
                      <a:pt x="5481" y="8652"/>
                      <a:pt x="6567" y="8201"/>
                      <a:pt x="7384" y="7385"/>
                    </a:cubicBezTo>
                    <a:cubicBezTo>
                      <a:pt x="8201" y="6568"/>
                      <a:pt x="8649" y="5481"/>
                      <a:pt x="8649" y="4325"/>
                    </a:cubicBezTo>
                    <a:cubicBezTo>
                      <a:pt x="8649" y="3171"/>
                      <a:pt x="8201" y="2085"/>
                      <a:pt x="7384" y="1268"/>
                    </a:cubicBezTo>
                    <a:cubicBezTo>
                      <a:pt x="6567" y="452"/>
                      <a:pt x="5481" y="1"/>
                      <a:pt x="4325"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2"/>
              <p:cNvSpPr/>
              <p:nvPr/>
            </p:nvSpPr>
            <p:spPr>
              <a:xfrm>
                <a:off x="5812849" y="906359"/>
                <a:ext cx="209168" cy="209214"/>
              </a:xfrm>
              <a:custGeom>
                <a:avLst/>
                <a:gdLst/>
                <a:ahLst/>
                <a:cxnLst/>
                <a:rect l="l" t="t" r="r" b="b"/>
                <a:pathLst>
                  <a:path w="8424" h="8425" extrusionOk="0">
                    <a:moveTo>
                      <a:pt x="4211" y="1"/>
                    </a:moveTo>
                    <a:cubicBezTo>
                      <a:pt x="1886" y="1"/>
                      <a:pt x="0" y="1886"/>
                      <a:pt x="0" y="4211"/>
                    </a:cubicBezTo>
                    <a:cubicBezTo>
                      <a:pt x="0" y="6539"/>
                      <a:pt x="1886" y="8424"/>
                      <a:pt x="4211" y="8424"/>
                    </a:cubicBezTo>
                    <a:cubicBezTo>
                      <a:pt x="6538" y="8424"/>
                      <a:pt x="8424" y="6539"/>
                      <a:pt x="8424" y="4211"/>
                    </a:cubicBezTo>
                    <a:cubicBezTo>
                      <a:pt x="8424" y="1886"/>
                      <a:pt x="6538" y="1"/>
                      <a:pt x="421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4" name="Google Shape;1684;p42"/>
            <p:cNvSpPr/>
            <p:nvPr/>
          </p:nvSpPr>
          <p:spPr>
            <a:xfrm rot="-578927">
              <a:off x="4166989" y="1367865"/>
              <a:ext cx="331563" cy="65662"/>
            </a:xfrm>
            <a:custGeom>
              <a:avLst/>
              <a:gdLst/>
              <a:ahLst/>
              <a:cxnLst/>
              <a:rect l="l" t="t" r="r" b="b"/>
              <a:pathLst>
                <a:path w="10296" h="2039" extrusionOk="0">
                  <a:moveTo>
                    <a:pt x="3043" y="1"/>
                  </a:moveTo>
                  <a:lnTo>
                    <a:pt x="1641" y="1052"/>
                  </a:lnTo>
                  <a:lnTo>
                    <a:pt x="475" y="176"/>
                  </a:lnTo>
                  <a:lnTo>
                    <a:pt x="1" y="809"/>
                  </a:lnTo>
                  <a:lnTo>
                    <a:pt x="1641" y="2038"/>
                  </a:lnTo>
                  <a:lnTo>
                    <a:pt x="3043" y="987"/>
                  </a:lnTo>
                  <a:lnTo>
                    <a:pt x="4445" y="2038"/>
                  </a:lnTo>
                  <a:lnTo>
                    <a:pt x="5848" y="987"/>
                  </a:lnTo>
                  <a:lnTo>
                    <a:pt x="7250" y="2038"/>
                  </a:lnTo>
                  <a:lnTo>
                    <a:pt x="8653" y="987"/>
                  </a:lnTo>
                  <a:lnTo>
                    <a:pt x="9821" y="1860"/>
                  </a:lnTo>
                  <a:lnTo>
                    <a:pt x="10295" y="1230"/>
                  </a:lnTo>
                  <a:lnTo>
                    <a:pt x="8653" y="1"/>
                  </a:lnTo>
                  <a:lnTo>
                    <a:pt x="7250" y="1052"/>
                  </a:lnTo>
                  <a:lnTo>
                    <a:pt x="5848" y="1"/>
                  </a:lnTo>
                  <a:lnTo>
                    <a:pt x="4445" y="1052"/>
                  </a:lnTo>
                  <a:lnTo>
                    <a:pt x="3043" y="1"/>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2"/>
            <p:cNvSpPr/>
            <p:nvPr/>
          </p:nvSpPr>
          <p:spPr>
            <a:xfrm rot="-579034">
              <a:off x="4615261" y="1232878"/>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2"/>
            <p:cNvSpPr/>
            <p:nvPr/>
          </p:nvSpPr>
          <p:spPr>
            <a:xfrm rot="-579034">
              <a:off x="4076894" y="1159772"/>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2"/>
            <p:cNvSpPr/>
            <p:nvPr/>
          </p:nvSpPr>
          <p:spPr>
            <a:xfrm rot="-578799">
              <a:off x="4141299" y="998510"/>
              <a:ext cx="38357" cy="38305"/>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2"/>
            <p:cNvSpPr/>
            <p:nvPr/>
          </p:nvSpPr>
          <p:spPr>
            <a:xfrm rot="-579034">
              <a:off x="4472750" y="1449852"/>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9" name="Google Shape;1689;p42"/>
          <p:cNvSpPr txBox="1">
            <a:spLocks noGrp="1"/>
          </p:cNvSpPr>
          <p:nvPr>
            <p:ph type="title"/>
          </p:nvPr>
        </p:nvSpPr>
        <p:spPr>
          <a:xfrm>
            <a:off x="395496" y="704958"/>
            <a:ext cx="4129851" cy="730624"/>
          </a:xfrm>
          <a:prstGeom prst="rect">
            <a:avLst/>
          </a:prstGeom>
        </p:spPr>
        <p:txBody>
          <a:bodyPr spcFirstLastPara="1" wrap="square" lIns="91425" tIns="91425" rIns="91425" bIns="91425" anchor="b" anchorCtr="0">
            <a:noAutofit/>
          </a:bodyPr>
          <a:lstStyle/>
          <a:p>
            <a:pPr algn="r"/>
            <a:r>
              <a:rPr lang="en-US" sz="4000"/>
              <a:t>Topological sort</a:t>
            </a:r>
            <a:endParaRPr lang="en-US" sz="4000" b="0"/>
          </a:p>
        </p:txBody>
      </p:sp>
      <p:sp>
        <p:nvSpPr>
          <p:cNvPr id="1690" name="Google Shape;1690;p42"/>
          <p:cNvSpPr txBox="1">
            <a:spLocks noGrp="1"/>
          </p:cNvSpPr>
          <p:nvPr>
            <p:ph type="subTitle" idx="1"/>
          </p:nvPr>
        </p:nvSpPr>
        <p:spPr>
          <a:xfrm>
            <a:off x="719675" y="1857805"/>
            <a:ext cx="4783500" cy="232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 </a:t>
            </a:r>
            <a:r>
              <a:rPr lang="vi-VN"/>
              <a:t>Thứ tự tô-</a:t>
            </a:r>
            <a:r>
              <a:rPr lang="vi-VN" err="1"/>
              <a:t>pô</a:t>
            </a:r>
            <a:r>
              <a:rPr lang="vi-VN"/>
              <a:t> của một đồ thị có hướng, không chu trình (DAG) là một thứ tự sắp xếp của các đỉnh sao cho với mọi cung từ đỉnh u đến đỉnh v trong đồ thị, u luôn nằm trước v.</a:t>
            </a:r>
            <a:endParaRPr lang="en-US"/>
          </a:p>
          <a:p>
            <a:pPr marL="0" lvl="0" indent="0" algn="l" rtl="0">
              <a:spcBef>
                <a:spcPts val="0"/>
              </a:spcBef>
              <a:spcAft>
                <a:spcPts val="0"/>
              </a:spcAft>
              <a:buClr>
                <a:schemeClr val="dk1"/>
              </a:buClr>
              <a:buSzPts val="1100"/>
              <a:buFont typeface="Arial"/>
              <a:buNone/>
            </a:pPr>
            <a:r>
              <a:rPr lang="en-US"/>
              <a:t>- </a:t>
            </a:r>
            <a:r>
              <a:rPr lang="en-US" b="1" err="1"/>
              <a:t>Định</a:t>
            </a:r>
            <a:r>
              <a:rPr lang="en-US" b="1"/>
              <a:t> </a:t>
            </a:r>
            <a:r>
              <a:rPr lang="en-US" b="1" err="1"/>
              <a:t>lý</a:t>
            </a:r>
            <a:r>
              <a:rPr lang="en-US" b="1"/>
              <a:t> </a:t>
            </a:r>
            <a:r>
              <a:rPr lang="en-US"/>
              <a:t>: </a:t>
            </a:r>
            <a:r>
              <a:rPr lang="en-US" err="1"/>
              <a:t>Một</a:t>
            </a:r>
            <a:r>
              <a:rPr lang="en-US"/>
              <a:t> </a:t>
            </a:r>
            <a:r>
              <a:rPr lang="en-US" err="1"/>
              <a:t>đồ</a:t>
            </a:r>
            <a:r>
              <a:rPr lang="en-US"/>
              <a:t> </a:t>
            </a:r>
            <a:r>
              <a:rPr lang="en-US" err="1"/>
              <a:t>thị</a:t>
            </a:r>
            <a:r>
              <a:rPr lang="en-US"/>
              <a:t> </a:t>
            </a:r>
            <a:r>
              <a:rPr lang="en-US" err="1"/>
              <a:t>tồn</a:t>
            </a:r>
            <a:r>
              <a:rPr lang="en-US"/>
              <a:t> </a:t>
            </a:r>
            <a:r>
              <a:rPr lang="en-US" err="1"/>
              <a:t>tại</a:t>
            </a:r>
            <a:r>
              <a:rPr lang="en-US"/>
              <a:t> </a:t>
            </a:r>
            <a:r>
              <a:rPr lang="en-US" err="1"/>
              <a:t>thứ</a:t>
            </a:r>
            <a:r>
              <a:rPr lang="en-US"/>
              <a:t> </a:t>
            </a:r>
            <a:r>
              <a:rPr lang="en-US" err="1"/>
              <a:t>tự</a:t>
            </a:r>
            <a:r>
              <a:rPr lang="en-US"/>
              <a:t> </a:t>
            </a:r>
            <a:r>
              <a:rPr lang="en-US" err="1"/>
              <a:t>Tô-pô</a:t>
            </a:r>
            <a:r>
              <a:rPr lang="en-US"/>
              <a:t> </a:t>
            </a:r>
            <a:r>
              <a:rPr lang="en-US" err="1"/>
              <a:t>khi</a:t>
            </a:r>
            <a:r>
              <a:rPr lang="en-US"/>
              <a:t> </a:t>
            </a:r>
            <a:r>
              <a:rPr lang="en-US" err="1"/>
              <a:t>và</a:t>
            </a:r>
            <a:r>
              <a:rPr lang="en-US"/>
              <a:t> </a:t>
            </a:r>
            <a:r>
              <a:rPr lang="en-US" err="1"/>
              <a:t>chỉ</a:t>
            </a:r>
            <a:r>
              <a:rPr lang="en-US"/>
              <a:t> </a:t>
            </a:r>
            <a:r>
              <a:rPr lang="en-US" err="1"/>
              <a:t>khi</a:t>
            </a:r>
            <a:r>
              <a:rPr lang="en-US"/>
              <a:t> </a:t>
            </a:r>
            <a:r>
              <a:rPr lang="en-US" err="1"/>
              <a:t>đồ</a:t>
            </a:r>
            <a:r>
              <a:rPr lang="en-US"/>
              <a:t> </a:t>
            </a:r>
            <a:r>
              <a:rPr lang="en-US" err="1"/>
              <a:t>thị</a:t>
            </a:r>
            <a:r>
              <a:rPr lang="en-US"/>
              <a:t> </a:t>
            </a:r>
            <a:r>
              <a:rPr lang="en-US" err="1"/>
              <a:t>đó</a:t>
            </a:r>
            <a:r>
              <a:rPr lang="en-US"/>
              <a:t> </a:t>
            </a:r>
            <a:r>
              <a:rPr lang="en-US" err="1"/>
              <a:t>là</a:t>
            </a:r>
            <a:r>
              <a:rPr lang="en-US"/>
              <a:t> DAG. </a:t>
            </a:r>
            <a:r>
              <a:rPr lang="en-US" err="1"/>
              <a:t>Đồng</a:t>
            </a:r>
            <a:r>
              <a:rPr lang="en-US"/>
              <a:t> </a:t>
            </a:r>
            <a:r>
              <a:rPr lang="en-US" err="1"/>
              <a:t>nghĩa</a:t>
            </a:r>
            <a:r>
              <a:rPr lang="en-US"/>
              <a:t>, </a:t>
            </a:r>
            <a:r>
              <a:rPr lang="en-US" err="1"/>
              <a:t>mọi</a:t>
            </a:r>
            <a:r>
              <a:rPr lang="en-US"/>
              <a:t> DAG </a:t>
            </a:r>
            <a:r>
              <a:rPr lang="en-US" err="1"/>
              <a:t>đều</a:t>
            </a:r>
            <a:r>
              <a:rPr lang="en-US"/>
              <a:t> </a:t>
            </a:r>
            <a:r>
              <a:rPr lang="en-US" err="1"/>
              <a:t>luôn</a:t>
            </a:r>
            <a:r>
              <a:rPr lang="en-US"/>
              <a:t> </a:t>
            </a:r>
            <a:r>
              <a:rPr lang="en-US" err="1"/>
              <a:t>tồn</a:t>
            </a:r>
            <a:r>
              <a:rPr lang="en-US"/>
              <a:t> </a:t>
            </a:r>
            <a:r>
              <a:rPr lang="en-US" err="1"/>
              <a:t>tại</a:t>
            </a:r>
            <a:r>
              <a:rPr lang="en-US"/>
              <a:t> </a:t>
            </a:r>
            <a:r>
              <a:rPr lang="en-US" err="1"/>
              <a:t>ít</a:t>
            </a:r>
            <a:r>
              <a:rPr lang="en-US"/>
              <a:t> </a:t>
            </a:r>
            <a:r>
              <a:rPr lang="en-US" err="1"/>
              <a:t>nhất</a:t>
            </a:r>
            <a:r>
              <a:rPr lang="en-US"/>
              <a:t> </a:t>
            </a:r>
            <a:r>
              <a:rPr lang="en-US" err="1"/>
              <a:t>một</a:t>
            </a:r>
            <a:r>
              <a:rPr lang="en-US"/>
              <a:t> </a:t>
            </a:r>
            <a:r>
              <a:rPr lang="en-US" err="1"/>
              <a:t>thứ</a:t>
            </a:r>
            <a:r>
              <a:rPr lang="en-US"/>
              <a:t> </a:t>
            </a:r>
            <a:r>
              <a:rPr lang="en-US" err="1"/>
              <a:t>tự</a:t>
            </a:r>
            <a:r>
              <a:rPr lang="en-US"/>
              <a:t> </a:t>
            </a:r>
            <a:r>
              <a:rPr lang="en-US" err="1"/>
              <a:t>Tô-pô</a:t>
            </a:r>
            <a:r>
              <a:rPr lang="en-US"/>
              <a:t>, </a:t>
            </a:r>
            <a:r>
              <a:rPr lang="en-US" err="1"/>
              <a:t>và</a:t>
            </a:r>
            <a:r>
              <a:rPr lang="en-US"/>
              <a:t> </a:t>
            </a:r>
            <a:r>
              <a:rPr lang="en-US" err="1"/>
              <a:t>có</a:t>
            </a:r>
            <a:r>
              <a:rPr lang="en-US"/>
              <a:t> </a:t>
            </a:r>
            <a:r>
              <a:rPr lang="en-US" err="1"/>
              <a:t>thuật</a:t>
            </a:r>
            <a:r>
              <a:rPr lang="en-US"/>
              <a:t> </a:t>
            </a:r>
            <a:r>
              <a:rPr lang="en-US" err="1"/>
              <a:t>toán</a:t>
            </a:r>
            <a:r>
              <a:rPr lang="en-US"/>
              <a:t> </a:t>
            </a:r>
            <a:r>
              <a:rPr lang="en-US" err="1"/>
              <a:t>để</a:t>
            </a:r>
            <a:r>
              <a:rPr lang="en-US"/>
              <a:t> </a:t>
            </a:r>
            <a:r>
              <a:rPr lang="en-US" err="1"/>
              <a:t>tìm</a:t>
            </a:r>
            <a:r>
              <a:rPr lang="en-US"/>
              <a:t> </a:t>
            </a:r>
            <a:r>
              <a:rPr lang="en-US" err="1"/>
              <a:t>thứ</a:t>
            </a:r>
            <a:r>
              <a:rPr lang="en-US"/>
              <a:t> </a:t>
            </a:r>
            <a:r>
              <a:rPr lang="en-US" err="1"/>
              <a:t>tự</a:t>
            </a:r>
            <a:r>
              <a:rPr lang="en-US"/>
              <a:t> </a:t>
            </a:r>
            <a:r>
              <a:rPr lang="en-US" err="1"/>
              <a:t>Tô-pô</a:t>
            </a:r>
            <a:r>
              <a:rPr lang="en-US"/>
              <a:t> </a:t>
            </a:r>
            <a:r>
              <a:rPr lang="en-US" err="1"/>
              <a:t>trong</a:t>
            </a:r>
            <a:r>
              <a:rPr lang="en-US"/>
              <a:t> </a:t>
            </a:r>
            <a:r>
              <a:rPr lang="en-US" err="1"/>
              <a:t>thời</a:t>
            </a:r>
            <a:r>
              <a:rPr lang="en-US"/>
              <a:t> </a:t>
            </a:r>
            <a:r>
              <a:rPr lang="en-US" err="1"/>
              <a:t>gian</a:t>
            </a:r>
            <a:r>
              <a:rPr lang="en-US"/>
              <a:t> </a:t>
            </a:r>
            <a:r>
              <a:rPr lang="en-US" err="1"/>
              <a:t>tuyến</a:t>
            </a:r>
            <a:r>
              <a:rPr lang="en-US"/>
              <a:t> </a:t>
            </a:r>
            <a:r>
              <a:rPr lang="en-US" err="1"/>
              <a:t>tính</a:t>
            </a:r>
            <a:r>
              <a:rPr lang="en-US"/>
              <a:t>.</a:t>
            </a:r>
          </a:p>
        </p:txBody>
      </p:sp>
      <p:sp>
        <p:nvSpPr>
          <p:cNvPr id="1691" name="Google Shape;1691;p42"/>
          <p:cNvSpPr txBox="1"/>
          <p:nvPr/>
        </p:nvSpPr>
        <p:spPr>
          <a:xfrm>
            <a:off x="47790" y="4877178"/>
            <a:ext cx="4220100" cy="456600"/>
          </a:xfrm>
          <a:prstGeom prst="rect">
            <a:avLst/>
          </a:prstGeom>
          <a:noFill/>
          <a:ln>
            <a:noFill/>
          </a:ln>
        </p:spPr>
        <p:txBody>
          <a:bodyPr spcFirstLastPara="1" wrap="square" lIns="91425" tIns="91425" rIns="80900" bIns="91425" anchor="t" anchorCtr="0">
            <a:noAutofit/>
          </a:bodyPr>
          <a:lstStyle/>
          <a:p>
            <a:pPr marL="0" marR="0" lvl="0" indent="0" algn="l" rtl="0">
              <a:lnSpc>
                <a:spcPct val="100000"/>
              </a:lnSpc>
              <a:spcBef>
                <a:spcPts val="0"/>
              </a:spcBef>
              <a:spcAft>
                <a:spcPts val="0"/>
              </a:spcAft>
              <a:buClr>
                <a:srgbClr val="000000"/>
              </a:buClr>
              <a:buSzPts val="990"/>
              <a:buFont typeface="Arial"/>
              <a:buNone/>
            </a:pPr>
            <a:r>
              <a:rPr lang="en" sz="1600" b="1">
                <a:solidFill>
                  <a:schemeClr val="lt1"/>
                </a:solidFill>
                <a:latin typeface="Jost"/>
                <a:ea typeface="Jost"/>
                <a:cs typeface="Jost"/>
                <a:sym typeface="Jost"/>
              </a:rPr>
              <a:t>AMAZING · INTERESTING</a:t>
            </a:r>
            <a:endParaRPr sz="1600" b="1">
              <a:solidFill>
                <a:schemeClr val="lt1"/>
              </a:solidFill>
              <a:latin typeface="Jost"/>
              <a:ea typeface="Jost"/>
              <a:cs typeface="Jost"/>
              <a:sym typeface="Jost"/>
            </a:endParaRPr>
          </a:p>
        </p:txBody>
      </p:sp>
      <p:grpSp>
        <p:nvGrpSpPr>
          <p:cNvPr id="1692" name="Google Shape;1692;p42"/>
          <p:cNvGrpSpPr/>
          <p:nvPr/>
        </p:nvGrpSpPr>
        <p:grpSpPr>
          <a:xfrm>
            <a:off x="4964079" y="571500"/>
            <a:ext cx="1210919" cy="1210919"/>
            <a:chOff x="5496254" y="845512"/>
            <a:chExt cx="1210919" cy="1210919"/>
          </a:xfrm>
        </p:grpSpPr>
        <p:grpSp>
          <p:nvGrpSpPr>
            <p:cNvPr id="1693" name="Google Shape;1693;p42"/>
            <p:cNvGrpSpPr/>
            <p:nvPr/>
          </p:nvGrpSpPr>
          <p:grpSpPr>
            <a:xfrm>
              <a:off x="5496254" y="845512"/>
              <a:ext cx="1210919" cy="1210919"/>
              <a:chOff x="5865054" y="1019025"/>
              <a:chExt cx="1210919" cy="1210919"/>
            </a:xfrm>
          </p:grpSpPr>
          <p:sp>
            <p:nvSpPr>
              <p:cNvPr id="1694" name="Google Shape;1694;p42"/>
              <p:cNvSpPr/>
              <p:nvPr/>
            </p:nvSpPr>
            <p:spPr>
              <a:xfrm rot="-579312">
                <a:off x="5945649" y="1099620"/>
                <a:ext cx="1049729" cy="1049729"/>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2"/>
              <p:cNvSpPr/>
              <p:nvPr/>
            </p:nvSpPr>
            <p:spPr>
              <a:xfrm>
                <a:off x="6142773" y="1295651"/>
                <a:ext cx="655500" cy="6555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6" name="Google Shape;1696;p42"/>
              <p:cNvGrpSpPr/>
              <p:nvPr/>
            </p:nvGrpSpPr>
            <p:grpSpPr>
              <a:xfrm>
                <a:off x="6250854" y="1412954"/>
                <a:ext cx="425938" cy="420842"/>
                <a:chOff x="5458800" y="132600"/>
                <a:chExt cx="1182833" cy="1168680"/>
              </a:xfrm>
            </p:grpSpPr>
            <p:sp>
              <p:nvSpPr>
                <p:cNvPr id="1697" name="Google Shape;1697;p42"/>
                <p:cNvSpPr/>
                <p:nvPr/>
              </p:nvSpPr>
              <p:spPr>
                <a:xfrm>
                  <a:off x="5468235" y="132600"/>
                  <a:ext cx="1173398" cy="1168680"/>
                </a:xfrm>
                <a:custGeom>
                  <a:avLst/>
                  <a:gdLst/>
                  <a:ahLst/>
                  <a:cxnLst/>
                  <a:rect l="l" t="t" r="r" b="b"/>
                  <a:pathLst>
                    <a:path w="17909" h="17837" extrusionOk="0">
                      <a:moveTo>
                        <a:pt x="8912" y="0"/>
                      </a:moveTo>
                      <a:cubicBezTo>
                        <a:pt x="7280" y="0"/>
                        <a:pt x="5628" y="448"/>
                        <a:pt x="4147" y="1386"/>
                      </a:cubicBezTo>
                      <a:cubicBezTo>
                        <a:pt x="2965" y="2135"/>
                        <a:pt x="2020" y="3118"/>
                        <a:pt x="1330" y="4235"/>
                      </a:cubicBezTo>
                      <a:cubicBezTo>
                        <a:pt x="909" y="4920"/>
                        <a:pt x="585" y="5655"/>
                        <a:pt x="362" y="6420"/>
                      </a:cubicBezTo>
                      <a:cubicBezTo>
                        <a:pt x="226" y="6881"/>
                        <a:pt x="129" y="7353"/>
                        <a:pt x="71" y="7830"/>
                      </a:cubicBezTo>
                      <a:cubicBezTo>
                        <a:pt x="33" y="8149"/>
                        <a:pt x="10" y="8469"/>
                        <a:pt x="7" y="8790"/>
                      </a:cubicBezTo>
                      <a:cubicBezTo>
                        <a:pt x="0" y="9199"/>
                        <a:pt x="20" y="9611"/>
                        <a:pt x="71" y="10020"/>
                      </a:cubicBezTo>
                      <a:cubicBezTo>
                        <a:pt x="198" y="11049"/>
                        <a:pt x="507" y="12068"/>
                        <a:pt x="1009" y="13029"/>
                      </a:cubicBezTo>
                      <a:cubicBezTo>
                        <a:pt x="1125" y="13252"/>
                        <a:pt x="1252" y="13474"/>
                        <a:pt x="1389" y="13690"/>
                      </a:cubicBezTo>
                      <a:cubicBezTo>
                        <a:pt x="1582" y="13996"/>
                        <a:pt x="1792" y="14286"/>
                        <a:pt x="2015" y="14559"/>
                      </a:cubicBezTo>
                      <a:cubicBezTo>
                        <a:pt x="2255" y="14855"/>
                        <a:pt x="2511" y="15129"/>
                        <a:pt x="2781" y="15386"/>
                      </a:cubicBezTo>
                      <a:cubicBezTo>
                        <a:pt x="3109" y="15698"/>
                        <a:pt x="3460" y="15983"/>
                        <a:pt x="3827" y="16239"/>
                      </a:cubicBezTo>
                      <a:cubicBezTo>
                        <a:pt x="5330" y="17284"/>
                        <a:pt x="7118" y="17836"/>
                        <a:pt x="8930" y="17836"/>
                      </a:cubicBezTo>
                      <a:cubicBezTo>
                        <a:pt x="10562" y="17836"/>
                        <a:pt x="12213" y="17388"/>
                        <a:pt x="13694" y="16450"/>
                      </a:cubicBezTo>
                      <a:cubicBezTo>
                        <a:pt x="13864" y="16341"/>
                        <a:pt x="14029" y="16229"/>
                        <a:pt x="14189" y="16113"/>
                      </a:cubicBezTo>
                      <a:cubicBezTo>
                        <a:pt x="14779" y="15682"/>
                        <a:pt x="15302" y="15190"/>
                        <a:pt x="15753" y="14650"/>
                      </a:cubicBezTo>
                      <a:cubicBezTo>
                        <a:pt x="16293" y="14007"/>
                        <a:pt x="16734" y="13297"/>
                        <a:pt x="17068" y="12544"/>
                      </a:cubicBezTo>
                      <a:cubicBezTo>
                        <a:pt x="17260" y="12113"/>
                        <a:pt x="17416" y="11669"/>
                        <a:pt x="17537" y="11214"/>
                      </a:cubicBezTo>
                      <a:cubicBezTo>
                        <a:pt x="17823" y="10142"/>
                        <a:pt x="17909" y="9021"/>
                        <a:pt x="17783" y="7908"/>
                      </a:cubicBezTo>
                      <a:cubicBezTo>
                        <a:pt x="17635" y="6610"/>
                        <a:pt x="17198" y="5323"/>
                        <a:pt x="16452" y="4145"/>
                      </a:cubicBezTo>
                      <a:cubicBezTo>
                        <a:pt x="16193" y="3734"/>
                        <a:pt x="15905" y="3353"/>
                        <a:pt x="15591" y="3001"/>
                      </a:cubicBezTo>
                      <a:cubicBezTo>
                        <a:pt x="15283" y="2649"/>
                        <a:pt x="14949" y="2329"/>
                        <a:pt x="14594" y="2036"/>
                      </a:cubicBezTo>
                      <a:cubicBezTo>
                        <a:pt x="14424" y="1898"/>
                        <a:pt x="14250" y="1764"/>
                        <a:pt x="14072" y="1637"/>
                      </a:cubicBezTo>
                      <a:cubicBezTo>
                        <a:pt x="13908" y="1523"/>
                        <a:pt x="13740" y="1412"/>
                        <a:pt x="13570" y="1308"/>
                      </a:cubicBezTo>
                      <a:cubicBezTo>
                        <a:pt x="12165" y="450"/>
                        <a:pt x="10548" y="0"/>
                        <a:pt x="891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2"/>
                <p:cNvSpPr/>
                <p:nvPr/>
              </p:nvSpPr>
              <p:spPr>
                <a:xfrm>
                  <a:off x="5600260" y="867354"/>
                  <a:ext cx="1017067" cy="273415"/>
                </a:xfrm>
                <a:custGeom>
                  <a:avLst/>
                  <a:gdLst/>
                  <a:ahLst/>
                  <a:cxnLst/>
                  <a:rect l="l" t="t" r="r" b="b"/>
                  <a:pathLst>
                    <a:path w="15523" h="4173" extrusionOk="0">
                      <a:moveTo>
                        <a:pt x="15522" y="0"/>
                      </a:moveTo>
                      <a:cubicBezTo>
                        <a:pt x="14830" y="230"/>
                        <a:pt x="14117" y="405"/>
                        <a:pt x="13410" y="578"/>
                      </a:cubicBezTo>
                      <a:cubicBezTo>
                        <a:pt x="8977" y="1667"/>
                        <a:pt x="4527" y="2757"/>
                        <a:pt x="0" y="3345"/>
                      </a:cubicBezTo>
                      <a:cubicBezTo>
                        <a:pt x="240" y="3641"/>
                        <a:pt x="496" y="3915"/>
                        <a:pt x="766" y="4172"/>
                      </a:cubicBezTo>
                      <a:cubicBezTo>
                        <a:pt x="2073" y="4070"/>
                        <a:pt x="3419" y="4111"/>
                        <a:pt x="4724" y="4007"/>
                      </a:cubicBezTo>
                      <a:cubicBezTo>
                        <a:pt x="6977" y="3830"/>
                        <a:pt x="9167" y="3204"/>
                        <a:pt x="11339" y="2583"/>
                      </a:cubicBezTo>
                      <a:cubicBezTo>
                        <a:pt x="12595" y="2223"/>
                        <a:pt x="13859" y="1862"/>
                        <a:pt x="15053" y="1330"/>
                      </a:cubicBezTo>
                      <a:cubicBezTo>
                        <a:pt x="15245" y="899"/>
                        <a:pt x="15403" y="455"/>
                        <a:pt x="1552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2"/>
                <p:cNvSpPr/>
                <p:nvPr/>
              </p:nvSpPr>
              <p:spPr>
                <a:xfrm>
                  <a:off x="5491888" y="218236"/>
                  <a:ext cx="932677" cy="335004"/>
                </a:xfrm>
                <a:custGeom>
                  <a:avLst/>
                  <a:gdLst/>
                  <a:ahLst/>
                  <a:cxnLst/>
                  <a:rect l="l" t="t" r="r" b="b"/>
                  <a:pathLst>
                    <a:path w="14235" h="5113" extrusionOk="0">
                      <a:moveTo>
                        <a:pt x="13209" y="1"/>
                      </a:moveTo>
                      <a:cubicBezTo>
                        <a:pt x="12064" y="445"/>
                        <a:pt x="10840" y="675"/>
                        <a:pt x="9633" y="914"/>
                      </a:cubicBezTo>
                      <a:cubicBezTo>
                        <a:pt x="6725" y="1492"/>
                        <a:pt x="3834" y="2165"/>
                        <a:pt x="969" y="2928"/>
                      </a:cubicBezTo>
                      <a:cubicBezTo>
                        <a:pt x="548" y="3613"/>
                        <a:pt x="222" y="4348"/>
                        <a:pt x="1" y="5113"/>
                      </a:cubicBezTo>
                      <a:cubicBezTo>
                        <a:pt x="766" y="4865"/>
                        <a:pt x="1512" y="4531"/>
                        <a:pt x="2259" y="4236"/>
                      </a:cubicBezTo>
                      <a:cubicBezTo>
                        <a:pt x="5744" y="2863"/>
                        <a:pt x="9480" y="2257"/>
                        <a:pt x="13055" y="1139"/>
                      </a:cubicBezTo>
                      <a:cubicBezTo>
                        <a:pt x="13450" y="1017"/>
                        <a:pt x="13846" y="885"/>
                        <a:pt x="14235" y="729"/>
                      </a:cubicBezTo>
                      <a:cubicBezTo>
                        <a:pt x="13908" y="462"/>
                        <a:pt x="13566" y="217"/>
                        <a:pt x="13209"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2"/>
                <p:cNvSpPr/>
                <p:nvPr/>
              </p:nvSpPr>
              <p:spPr>
                <a:xfrm>
                  <a:off x="5458800" y="329163"/>
                  <a:ext cx="1174512" cy="657166"/>
                </a:xfrm>
                <a:custGeom>
                  <a:avLst/>
                  <a:gdLst/>
                  <a:ahLst/>
                  <a:cxnLst/>
                  <a:rect l="l" t="t" r="r" b="b"/>
                  <a:pathLst>
                    <a:path w="17926" h="10030" extrusionOk="0">
                      <a:moveTo>
                        <a:pt x="15735" y="1"/>
                      </a:moveTo>
                      <a:cubicBezTo>
                        <a:pt x="15124" y="140"/>
                        <a:pt x="14520" y="313"/>
                        <a:pt x="13927" y="513"/>
                      </a:cubicBezTo>
                      <a:cubicBezTo>
                        <a:pt x="11497" y="1334"/>
                        <a:pt x="9231" y="2610"/>
                        <a:pt x="6762" y="3311"/>
                      </a:cubicBezTo>
                      <a:cubicBezTo>
                        <a:pt x="4656" y="3907"/>
                        <a:pt x="2440" y="4072"/>
                        <a:pt x="367" y="4777"/>
                      </a:cubicBezTo>
                      <a:cubicBezTo>
                        <a:pt x="318" y="4794"/>
                        <a:pt x="265" y="4812"/>
                        <a:pt x="215" y="4830"/>
                      </a:cubicBezTo>
                      <a:cubicBezTo>
                        <a:pt x="0" y="6573"/>
                        <a:pt x="294" y="8384"/>
                        <a:pt x="1153" y="10029"/>
                      </a:cubicBezTo>
                      <a:cubicBezTo>
                        <a:pt x="1903" y="9830"/>
                        <a:pt x="2579" y="9351"/>
                        <a:pt x="3291" y="9005"/>
                      </a:cubicBezTo>
                      <a:cubicBezTo>
                        <a:pt x="4315" y="8510"/>
                        <a:pt x="5446" y="8285"/>
                        <a:pt x="6538" y="7972"/>
                      </a:cubicBezTo>
                      <a:cubicBezTo>
                        <a:pt x="8107" y="7521"/>
                        <a:pt x="9620" y="6878"/>
                        <a:pt x="11202" y="6485"/>
                      </a:cubicBezTo>
                      <a:cubicBezTo>
                        <a:pt x="12622" y="6132"/>
                        <a:pt x="14085" y="5985"/>
                        <a:pt x="15516" y="5674"/>
                      </a:cubicBezTo>
                      <a:cubicBezTo>
                        <a:pt x="16338" y="5494"/>
                        <a:pt x="17161" y="5256"/>
                        <a:pt x="17926" y="4908"/>
                      </a:cubicBezTo>
                      <a:cubicBezTo>
                        <a:pt x="17879" y="4505"/>
                        <a:pt x="17807" y="4104"/>
                        <a:pt x="17704" y="3705"/>
                      </a:cubicBezTo>
                      <a:cubicBezTo>
                        <a:pt x="17506" y="2933"/>
                        <a:pt x="17202" y="2176"/>
                        <a:pt x="16784" y="1454"/>
                      </a:cubicBezTo>
                      <a:cubicBezTo>
                        <a:pt x="16725" y="1350"/>
                        <a:pt x="16662" y="1248"/>
                        <a:pt x="16596" y="1145"/>
                      </a:cubicBezTo>
                      <a:cubicBezTo>
                        <a:pt x="16337" y="734"/>
                        <a:pt x="16049" y="353"/>
                        <a:pt x="15735"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2"/>
                <p:cNvSpPr/>
                <p:nvPr/>
              </p:nvSpPr>
              <p:spPr>
                <a:xfrm>
                  <a:off x="6176060" y="764289"/>
                  <a:ext cx="355774" cy="86945"/>
                </a:xfrm>
                <a:custGeom>
                  <a:avLst/>
                  <a:gdLst/>
                  <a:ahLst/>
                  <a:cxnLst/>
                  <a:rect l="l" t="t" r="r" b="b"/>
                  <a:pathLst>
                    <a:path w="5430" h="1327" extrusionOk="0">
                      <a:moveTo>
                        <a:pt x="4716" y="1"/>
                      </a:moveTo>
                      <a:cubicBezTo>
                        <a:pt x="4223" y="1"/>
                        <a:pt x="3629" y="161"/>
                        <a:pt x="3342" y="196"/>
                      </a:cubicBezTo>
                      <a:cubicBezTo>
                        <a:pt x="2370" y="313"/>
                        <a:pt x="1409" y="518"/>
                        <a:pt x="474" y="810"/>
                      </a:cubicBezTo>
                      <a:cubicBezTo>
                        <a:pt x="278" y="871"/>
                        <a:pt x="53" y="966"/>
                        <a:pt x="0" y="1165"/>
                      </a:cubicBezTo>
                      <a:cubicBezTo>
                        <a:pt x="180" y="1303"/>
                        <a:pt x="418" y="1326"/>
                        <a:pt x="648" y="1326"/>
                      </a:cubicBezTo>
                      <a:cubicBezTo>
                        <a:pt x="676" y="1326"/>
                        <a:pt x="703" y="1326"/>
                        <a:pt x="730" y="1326"/>
                      </a:cubicBezTo>
                      <a:cubicBezTo>
                        <a:pt x="2240" y="1301"/>
                        <a:pt x="4108" y="1051"/>
                        <a:pt x="5429" y="269"/>
                      </a:cubicBezTo>
                      <a:cubicBezTo>
                        <a:pt x="5303" y="66"/>
                        <a:pt x="5030" y="1"/>
                        <a:pt x="4716"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2"/>
                <p:cNvSpPr/>
                <p:nvPr/>
              </p:nvSpPr>
              <p:spPr>
                <a:xfrm>
                  <a:off x="5808683" y="891728"/>
                  <a:ext cx="245045" cy="87928"/>
                </a:xfrm>
                <a:custGeom>
                  <a:avLst/>
                  <a:gdLst/>
                  <a:ahLst/>
                  <a:cxnLst/>
                  <a:rect l="l" t="t" r="r" b="b"/>
                  <a:pathLst>
                    <a:path w="3740" h="1342" extrusionOk="0">
                      <a:moveTo>
                        <a:pt x="3463" y="1"/>
                      </a:moveTo>
                      <a:cubicBezTo>
                        <a:pt x="3408" y="1"/>
                        <a:pt x="3352" y="9"/>
                        <a:pt x="3297" y="18"/>
                      </a:cubicBezTo>
                      <a:cubicBezTo>
                        <a:pt x="2626" y="139"/>
                        <a:pt x="2017" y="398"/>
                        <a:pt x="1374" y="613"/>
                      </a:cubicBezTo>
                      <a:cubicBezTo>
                        <a:pt x="905" y="771"/>
                        <a:pt x="392" y="928"/>
                        <a:pt x="0" y="1239"/>
                      </a:cubicBezTo>
                      <a:cubicBezTo>
                        <a:pt x="266" y="1306"/>
                        <a:pt x="564" y="1342"/>
                        <a:pt x="856" y="1342"/>
                      </a:cubicBezTo>
                      <a:cubicBezTo>
                        <a:pt x="1037" y="1342"/>
                        <a:pt x="1216" y="1328"/>
                        <a:pt x="1384" y="1300"/>
                      </a:cubicBezTo>
                      <a:cubicBezTo>
                        <a:pt x="1751" y="1239"/>
                        <a:pt x="2096" y="1087"/>
                        <a:pt x="2433" y="928"/>
                      </a:cubicBezTo>
                      <a:cubicBezTo>
                        <a:pt x="2805" y="751"/>
                        <a:pt x="3170" y="563"/>
                        <a:pt x="3526" y="362"/>
                      </a:cubicBezTo>
                      <a:cubicBezTo>
                        <a:pt x="3625" y="307"/>
                        <a:pt x="3739" y="210"/>
                        <a:pt x="3695" y="106"/>
                      </a:cubicBezTo>
                      <a:cubicBezTo>
                        <a:pt x="3677" y="66"/>
                        <a:pt x="3639" y="38"/>
                        <a:pt x="3597" y="23"/>
                      </a:cubicBezTo>
                      <a:cubicBezTo>
                        <a:pt x="3555" y="7"/>
                        <a:pt x="3509" y="1"/>
                        <a:pt x="3463"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2"/>
                <p:cNvSpPr/>
                <p:nvPr/>
              </p:nvSpPr>
              <p:spPr>
                <a:xfrm>
                  <a:off x="5826832" y="424431"/>
                  <a:ext cx="792006" cy="352629"/>
                </a:xfrm>
                <a:custGeom>
                  <a:avLst/>
                  <a:gdLst/>
                  <a:ahLst/>
                  <a:cxnLst/>
                  <a:rect l="l" t="t" r="r" b="b"/>
                  <a:pathLst>
                    <a:path w="12088" h="5382" extrusionOk="0">
                      <a:moveTo>
                        <a:pt x="11166" y="0"/>
                      </a:moveTo>
                      <a:cubicBezTo>
                        <a:pt x="8191" y="859"/>
                        <a:pt x="5241" y="1822"/>
                        <a:pt x="2326" y="2891"/>
                      </a:cubicBezTo>
                      <a:cubicBezTo>
                        <a:pt x="1814" y="3079"/>
                        <a:pt x="1299" y="3272"/>
                        <a:pt x="845" y="3579"/>
                      </a:cubicBezTo>
                      <a:cubicBezTo>
                        <a:pt x="494" y="3819"/>
                        <a:pt x="4" y="4260"/>
                        <a:pt x="2" y="4694"/>
                      </a:cubicBezTo>
                      <a:cubicBezTo>
                        <a:pt x="1" y="5223"/>
                        <a:pt x="351" y="5382"/>
                        <a:pt x="801" y="5382"/>
                      </a:cubicBezTo>
                      <a:cubicBezTo>
                        <a:pt x="1371" y="5382"/>
                        <a:pt x="2100" y="5128"/>
                        <a:pt x="2481" y="5048"/>
                      </a:cubicBezTo>
                      <a:cubicBezTo>
                        <a:pt x="3694" y="4797"/>
                        <a:pt x="4898" y="4509"/>
                        <a:pt x="6097" y="4186"/>
                      </a:cubicBezTo>
                      <a:cubicBezTo>
                        <a:pt x="8120" y="3639"/>
                        <a:pt x="10120" y="2995"/>
                        <a:pt x="12087" y="2251"/>
                      </a:cubicBezTo>
                      <a:cubicBezTo>
                        <a:pt x="11889" y="1479"/>
                        <a:pt x="11585" y="722"/>
                        <a:pt x="1116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2"/>
                <p:cNvSpPr/>
                <p:nvPr/>
              </p:nvSpPr>
              <p:spPr>
                <a:xfrm>
                  <a:off x="5468235" y="662928"/>
                  <a:ext cx="210647" cy="126257"/>
                </a:xfrm>
                <a:custGeom>
                  <a:avLst/>
                  <a:gdLst/>
                  <a:ahLst/>
                  <a:cxnLst/>
                  <a:rect l="l" t="t" r="r" b="b"/>
                  <a:pathLst>
                    <a:path w="3215" h="1927" extrusionOk="0">
                      <a:moveTo>
                        <a:pt x="2797" y="0"/>
                      </a:moveTo>
                      <a:cubicBezTo>
                        <a:pt x="2623" y="0"/>
                        <a:pt x="2444" y="45"/>
                        <a:pt x="2274" y="90"/>
                      </a:cubicBezTo>
                      <a:cubicBezTo>
                        <a:pt x="1518" y="291"/>
                        <a:pt x="762" y="494"/>
                        <a:pt x="7" y="696"/>
                      </a:cubicBezTo>
                      <a:cubicBezTo>
                        <a:pt x="0" y="1105"/>
                        <a:pt x="20" y="1517"/>
                        <a:pt x="71" y="1926"/>
                      </a:cubicBezTo>
                      <a:cubicBezTo>
                        <a:pt x="824" y="1636"/>
                        <a:pt x="1579" y="1343"/>
                        <a:pt x="2332" y="1053"/>
                      </a:cubicBezTo>
                      <a:cubicBezTo>
                        <a:pt x="2727" y="899"/>
                        <a:pt x="3189" y="659"/>
                        <a:pt x="3213" y="235"/>
                      </a:cubicBezTo>
                      <a:cubicBezTo>
                        <a:pt x="3214" y="200"/>
                        <a:pt x="3213" y="166"/>
                        <a:pt x="3196" y="134"/>
                      </a:cubicBezTo>
                      <a:cubicBezTo>
                        <a:pt x="3175" y="95"/>
                        <a:pt x="3135" y="71"/>
                        <a:pt x="3094" y="55"/>
                      </a:cubicBezTo>
                      <a:cubicBezTo>
                        <a:pt x="2999" y="15"/>
                        <a:pt x="2899" y="0"/>
                        <a:pt x="279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2"/>
                <p:cNvSpPr/>
                <p:nvPr/>
              </p:nvSpPr>
              <p:spPr>
                <a:xfrm>
                  <a:off x="5924655" y="1092419"/>
                  <a:ext cx="575790" cy="159541"/>
                </a:xfrm>
                <a:custGeom>
                  <a:avLst/>
                  <a:gdLst/>
                  <a:ahLst/>
                  <a:cxnLst/>
                  <a:rect l="l" t="t" r="r" b="b"/>
                  <a:pathLst>
                    <a:path w="8788" h="2435" extrusionOk="0">
                      <a:moveTo>
                        <a:pt x="8787" y="1"/>
                      </a:moveTo>
                      <a:lnTo>
                        <a:pt x="8787" y="1"/>
                      </a:lnTo>
                      <a:cubicBezTo>
                        <a:pt x="8328" y="60"/>
                        <a:pt x="7851" y="62"/>
                        <a:pt x="7388" y="108"/>
                      </a:cubicBezTo>
                      <a:cubicBezTo>
                        <a:pt x="6478" y="197"/>
                        <a:pt x="5585" y="460"/>
                        <a:pt x="4670" y="488"/>
                      </a:cubicBezTo>
                      <a:cubicBezTo>
                        <a:pt x="4601" y="490"/>
                        <a:pt x="4533" y="491"/>
                        <a:pt x="4464" y="491"/>
                      </a:cubicBezTo>
                      <a:cubicBezTo>
                        <a:pt x="4290" y="491"/>
                        <a:pt x="4116" y="486"/>
                        <a:pt x="3942" y="486"/>
                      </a:cubicBezTo>
                      <a:cubicBezTo>
                        <a:pt x="3757" y="486"/>
                        <a:pt x="3572" y="491"/>
                        <a:pt x="3388" y="514"/>
                      </a:cubicBezTo>
                      <a:cubicBezTo>
                        <a:pt x="2975" y="566"/>
                        <a:pt x="2581" y="701"/>
                        <a:pt x="2178" y="795"/>
                      </a:cubicBezTo>
                      <a:cubicBezTo>
                        <a:pt x="1588" y="936"/>
                        <a:pt x="75" y="967"/>
                        <a:pt x="29" y="1794"/>
                      </a:cubicBezTo>
                      <a:cubicBezTo>
                        <a:pt x="0" y="2303"/>
                        <a:pt x="384" y="2434"/>
                        <a:pt x="820" y="2434"/>
                      </a:cubicBezTo>
                      <a:cubicBezTo>
                        <a:pt x="1166" y="2434"/>
                        <a:pt x="1545" y="2352"/>
                        <a:pt x="1779" y="2310"/>
                      </a:cubicBezTo>
                      <a:cubicBezTo>
                        <a:pt x="2358" y="2204"/>
                        <a:pt x="2916" y="2007"/>
                        <a:pt x="3496" y="1917"/>
                      </a:cubicBezTo>
                      <a:cubicBezTo>
                        <a:pt x="4145" y="1813"/>
                        <a:pt x="4807" y="1841"/>
                        <a:pt x="5461" y="1788"/>
                      </a:cubicBezTo>
                      <a:cubicBezTo>
                        <a:pt x="6057" y="1740"/>
                        <a:pt x="6647" y="1624"/>
                        <a:pt x="7223" y="1464"/>
                      </a:cubicBezTo>
                      <a:cubicBezTo>
                        <a:pt x="7813" y="1033"/>
                        <a:pt x="8336" y="541"/>
                        <a:pt x="8787"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6" name="Google Shape;1706;p42"/>
              <p:cNvSpPr/>
              <p:nvPr/>
            </p:nvSpPr>
            <p:spPr>
              <a:xfrm rot="10546279">
                <a:off x="6550282" y="1384421"/>
                <a:ext cx="158584" cy="204524"/>
              </a:xfrm>
              <a:custGeom>
                <a:avLst/>
                <a:gdLst/>
                <a:ahLst/>
                <a:cxnLst/>
                <a:rect l="l" t="t" r="r" b="b"/>
                <a:pathLst>
                  <a:path w="8264" h="10658" extrusionOk="0">
                    <a:moveTo>
                      <a:pt x="8079" y="9782"/>
                    </a:moveTo>
                    <a:cubicBezTo>
                      <a:pt x="5619" y="9782"/>
                      <a:pt x="3626" y="7788"/>
                      <a:pt x="3626" y="5329"/>
                    </a:cubicBezTo>
                    <a:cubicBezTo>
                      <a:pt x="3626" y="2870"/>
                      <a:pt x="5619" y="876"/>
                      <a:pt x="8079" y="876"/>
                    </a:cubicBezTo>
                    <a:cubicBezTo>
                      <a:pt x="8140" y="876"/>
                      <a:pt x="8202" y="876"/>
                      <a:pt x="8263" y="879"/>
                    </a:cubicBezTo>
                    <a:cubicBezTo>
                      <a:pt x="7423" y="322"/>
                      <a:pt x="6413" y="0"/>
                      <a:pt x="5329" y="0"/>
                    </a:cubicBezTo>
                    <a:cubicBezTo>
                      <a:pt x="2387" y="0"/>
                      <a:pt x="1" y="2384"/>
                      <a:pt x="1" y="5329"/>
                    </a:cubicBezTo>
                    <a:cubicBezTo>
                      <a:pt x="1" y="8271"/>
                      <a:pt x="2387" y="10657"/>
                      <a:pt x="5329" y="10657"/>
                    </a:cubicBezTo>
                    <a:cubicBezTo>
                      <a:pt x="6413" y="10657"/>
                      <a:pt x="7423" y="10333"/>
                      <a:pt x="8263" y="9776"/>
                    </a:cubicBezTo>
                    <a:cubicBezTo>
                      <a:pt x="8202" y="9779"/>
                      <a:pt x="8140" y="9782"/>
                      <a:pt x="8079" y="9782"/>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707" name="Google Shape;1707;p42"/>
            <p:cNvSpPr/>
            <p:nvPr/>
          </p:nvSpPr>
          <p:spPr>
            <a:xfrm>
              <a:off x="5950306" y="1213748"/>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8" name="Google Shape;1708;p42"/>
            <p:cNvSpPr/>
            <p:nvPr/>
          </p:nvSpPr>
          <p:spPr>
            <a:xfrm>
              <a:off x="5877931" y="1598528"/>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42"/>
          <p:cNvGrpSpPr/>
          <p:nvPr/>
        </p:nvGrpSpPr>
        <p:grpSpPr>
          <a:xfrm>
            <a:off x="5316218" y="2847009"/>
            <a:ext cx="1882855" cy="2290310"/>
            <a:chOff x="5533168" y="3120434"/>
            <a:chExt cx="1882855" cy="2290310"/>
          </a:xfrm>
        </p:grpSpPr>
        <p:sp>
          <p:nvSpPr>
            <p:cNvPr id="1710" name="Google Shape;1710;p42"/>
            <p:cNvSpPr/>
            <p:nvPr/>
          </p:nvSpPr>
          <p:spPr>
            <a:xfrm rot="10800000" flipH="1">
              <a:off x="5978200" y="5124179"/>
              <a:ext cx="579718" cy="20382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nvGrpSpPr>
            <p:cNvPr id="1711" name="Google Shape;1711;p42"/>
            <p:cNvGrpSpPr/>
            <p:nvPr/>
          </p:nvGrpSpPr>
          <p:grpSpPr>
            <a:xfrm rot="2699315" flipH="1">
              <a:off x="6478041" y="4742815"/>
              <a:ext cx="208113" cy="454842"/>
              <a:chOff x="-835750" y="499300"/>
              <a:chExt cx="586638" cy="1282385"/>
            </a:xfrm>
          </p:grpSpPr>
          <p:sp>
            <p:nvSpPr>
              <p:cNvPr id="1712" name="Google Shape;1712;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2"/>
            <p:cNvGrpSpPr/>
            <p:nvPr/>
          </p:nvGrpSpPr>
          <p:grpSpPr>
            <a:xfrm rot="2191022">
              <a:off x="6220759" y="4127620"/>
              <a:ext cx="211464" cy="462257"/>
              <a:chOff x="-835750" y="499300"/>
              <a:chExt cx="586638" cy="1282385"/>
            </a:xfrm>
          </p:grpSpPr>
          <p:sp>
            <p:nvSpPr>
              <p:cNvPr id="1719" name="Google Shape;1719;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42"/>
            <p:cNvGrpSpPr/>
            <p:nvPr/>
          </p:nvGrpSpPr>
          <p:grpSpPr>
            <a:xfrm rot="3532422" flipH="1">
              <a:off x="7007479" y="3883491"/>
              <a:ext cx="241157" cy="527168"/>
              <a:chOff x="-835750" y="499300"/>
              <a:chExt cx="586638" cy="1282385"/>
            </a:xfrm>
          </p:grpSpPr>
          <p:sp>
            <p:nvSpPr>
              <p:cNvPr id="1726" name="Google Shape;1726;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42"/>
            <p:cNvGrpSpPr/>
            <p:nvPr/>
          </p:nvGrpSpPr>
          <p:grpSpPr>
            <a:xfrm rot="3139970">
              <a:off x="7007485" y="3113366"/>
              <a:ext cx="241155" cy="527163"/>
              <a:chOff x="-835750" y="499300"/>
              <a:chExt cx="586638" cy="1282385"/>
            </a:xfrm>
          </p:grpSpPr>
          <p:sp>
            <p:nvSpPr>
              <p:cNvPr id="1733" name="Google Shape;1733;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42"/>
            <p:cNvSpPr/>
            <p:nvPr/>
          </p:nvSpPr>
          <p:spPr>
            <a:xfrm>
              <a:off x="6449075" y="4025932"/>
              <a:ext cx="383050" cy="84150"/>
            </a:xfrm>
            <a:custGeom>
              <a:avLst/>
              <a:gdLst/>
              <a:ahLst/>
              <a:cxnLst/>
              <a:rect l="l" t="t" r="r" b="b"/>
              <a:pathLst>
                <a:path w="15322" h="3366" extrusionOk="0">
                  <a:moveTo>
                    <a:pt x="0" y="3366"/>
                  </a:moveTo>
                  <a:cubicBezTo>
                    <a:pt x="3197" y="-629"/>
                    <a:pt x="11704" y="-1181"/>
                    <a:pt x="15322" y="2437"/>
                  </a:cubicBezTo>
                </a:path>
              </a:pathLst>
            </a:custGeom>
            <a:noFill/>
            <a:ln w="9525" cap="flat" cmpd="sng">
              <a:solidFill>
                <a:schemeClr val="lt1"/>
              </a:solidFill>
              <a:prstDash val="dot"/>
              <a:round/>
              <a:headEnd type="none" w="med" len="med"/>
              <a:tailEnd type="none" w="med" len="med"/>
            </a:ln>
          </p:spPr>
        </p:sp>
        <p:sp>
          <p:nvSpPr>
            <p:cNvPr id="1740" name="Google Shape;1740;p42"/>
            <p:cNvSpPr/>
            <p:nvPr/>
          </p:nvSpPr>
          <p:spPr>
            <a:xfrm>
              <a:off x="7147588" y="3611600"/>
              <a:ext cx="67825" cy="296000"/>
            </a:xfrm>
            <a:custGeom>
              <a:avLst/>
              <a:gdLst/>
              <a:ahLst/>
              <a:cxnLst/>
              <a:rect l="l" t="t" r="r" b="b"/>
              <a:pathLst>
                <a:path w="2713" h="11840" extrusionOk="0">
                  <a:moveTo>
                    <a:pt x="0" y="0"/>
                  </a:moveTo>
                  <a:cubicBezTo>
                    <a:pt x="2810" y="2810"/>
                    <a:pt x="3597" y="8534"/>
                    <a:pt x="1393" y="11840"/>
                  </a:cubicBezTo>
                </a:path>
              </a:pathLst>
            </a:custGeom>
            <a:noFill/>
            <a:ln w="9525" cap="flat" cmpd="sng">
              <a:solidFill>
                <a:schemeClr val="lt1"/>
              </a:solidFill>
              <a:prstDash val="dot"/>
              <a:round/>
              <a:headEnd type="none" w="med" len="med"/>
              <a:tailEnd type="none" w="med" len="med"/>
            </a:ln>
          </p:spPr>
        </p:sp>
        <p:grpSp>
          <p:nvGrpSpPr>
            <p:cNvPr id="1741" name="Google Shape;1741;p42"/>
            <p:cNvGrpSpPr/>
            <p:nvPr/>
          </p:nvGrpSpPr>
          <p:grpSpPr>
            <a:xfrm rot="2191022">
              <a:off x="5649947" y="4930945"/>
              <a:ext cx="211464" cy="462257"/>
              <a:chOff x="-835750" y="499300"/>
              <a:chExt cx="586638" cy="1282385"/>
            </a:xfrm>
          </p:grpSpPr>
          <p:sp>
            <p:nvSpPr>
              <p:cNvPr id="1742" name="Google Shape;1742;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8" name="Google Shape;1748;p42"/>
            <p:cNvSpPr/>
            <p:nvPr/>
          </p:nvSpPr>
          <p:spPr>
            <a:xfrm>
              <a:off x="6381575" y="4567800"/>
              <a:ext cx="106750" cy="266725"/>
            </a:xfrm>
            <a:custGeom>
              <a:avLst/>
              <a:gdLst/>
              <a:ahLst/>
              <a:cxnLst/>
              <a:rect l="l" t="t" r="r" b="b"/>
              <a:pathLst>
                <a:path w="4270" h="10669" extrusionOk="0">
                  <a:moveTo>
                    <a:pt x="0" y="0"/>
                  </a:moveTo>
                  <a:cubicBezTo>
                    <a:pt x="2880" y="2304"/>
                    <a:pt x="6005" y="8626"/>
                    <a:pt x="2934" y="10669"/>
                  </a:cubicBezTo>
                </a:path>
              </a:pathLst>
            </a:custGeom>
            <a:noFill/>
            <a:ln w="9525" cap="flat" cmpd="sng">
              <a:solidFill>
                <a:schemeClr val="lt1"/>
              </a:solidFill>
              <a:prstDash val="dot"/>
              <a:round/>
              <a:headEnd type="none" w="med" len="med"/>
              <a:tailEnd type="none" w="med" len="med"/>
            </a:ln>
          </p:spPr>
        </p:sp>
      </p:grpSp>
      <p:sp>
        <p:nvSpPr>
          <p:cNvPr id="1749" name="Google Shape;1749;p42"/>
          <p:cNvSpPr/>
          <p:nvPr/>
        </p:nvSpPr>
        <p:spPr>
          <a:xfrm>
            <a:off x="6149825" y="2769450"/>
            <a:ext cx="301900" cy="598875"/>
          </a:xfrm>
          <a:custGeom>
            <a:avLst/>
            <a:gdLst/>
            <a:ahLst/>
            <a:cxnLst/>
            <a:rect l="l" t="t" r="r" b="b"/>
            <a:pathLst>
              <a:path w="12076" h="23955" fill="none" extrusionOk="0">
                <a:moveTo>
                  <a:pt x="9995" y="8614"/>
                </a:moveTo>
                <a:cubicBezTo>
                  <a:pt x="9992" y="8597"/>
                  <a:pt x="9990" y="8578"/>
                  <a:pt x="9988" y="8558"/>
                </a:cubicBezTo>
                <a:cubicBezTo>
                  <a:pt x="9988" y="8554"/>
                  <a:pt x="9987" y="8551"/>
                  <a:pt x="9987" y="8548"/>
                </a:cubicBezTo>
                <a:cubicBezTo>
                  <a:pt x="9972" y="8391"/>
                  <a:pt x="9962" y="8118"/>
                  <a:pt x="9955" y="7768"/>
                </a:cubicBezTo>
                <a:cubicBezTo>
                  <a:pt x="9955" y="7768"/>
                  <a:pt x="9955" y="7768"/>
                  <a:pt x="9955" y="7768"/>
                </a:cubicBezTo>
                <a:cubicBezTo>
                  <a:pt x="9921" y="5910"/>
                  <a:pt x="9975" y="1875"/>
                  <a:pt x="9724" y="1000"/>
                </a:cubicBezTo>
                <a:cubicBezTo>
                  <a:pt x="9513" y="270"/>
                  <a:pt x="9367" y="1"/>
                  <a:pt x="8738" y="1"/>
                </a:cubicBezTo>
                <a:cubicBezTo>
                  <a:pt x="7843" y="1"/>
                  <a:pt x="7717" y="1083"/>
                  <a:pt x="7729" y="1875"/>
                </a:cubicBezTo>
                <a:cubicBezTo>
                  <a:pt x="7732" y="2049"/>
                  <a:pt x="7767" y="5337"/>
                  <a:pt x="7770" y="7014"/>
                </a:cubicBezTo>
                <a:cubicBezTo>
                  <a:pt x="7770" y="7012"/>
                  <a:pt x="7769" y="7010"/>
                  <a:pt x="7769" y="7010"/>
                </a:cubicBezTo>
                <a:cubicBezTo>
                  <a:pt x="7770" y="7218"/>
                  <a:pt x="7770" y="7402"/>
                  <a:pt x="7769" y="7552"/>
                </a:cubicBezTo>
                <a:cubicBezTo>
                  <a:pt x="7589" y="7334"/>
                  <a:pt x="7301" y="7200"/>
                  <a:pt x="6994" y="7198"/>
                </a:cubicBezTo>
                <a:cubicBezTo>
                  <a:pt x="6502" y="7194"/>
                  <a:pt x="6079" y="7532"/>
                  <a:pt x="5968" y="8001"/>
                </a:cubicBezTo>
                <a:cubicBezTo>
                  <a:pt x="5841" y="7552"/>
                  <a:pt x="5379" y="7279"/>
                  <a:pt x="4893" y="7321"/>
                </a:cubicBezTo>
                <a:cubicBezTo>
                  <a:pt x="4338" y="7367"/>
                  <a:pt x="3904" y="7821"/>
                  <a:pt x="3884" y="8378"/>
                </a:cubicBezTo>
                <a:lnTo>
                  <a:pt x="3877" y="8541"/>
                </a:lnTo>
                <a:cubicBezTo>
                  <a:pt x="3876" y="8541"/>
                  <a:pt x="3874" y="8541"/>
                  <a:pt x="3872" y="8541"/>
                </a:cubicBezTo>
                <a:cubicBezTo>
                  <a:pt x="3854" y="8545"/>
                  <a:pt x="3838" y="8548"/>
                  <a:pt x="3821" y="8551"/>
                </a:cubicBezTo>
                <a:cubicBezTo>
                  <a:pt x="3820" y="8536"/>
                  <a:pt x="3818" y="8521"/>
                  <a:pt x="3816" y="8508"/>
                </a:cubicBezTo>
                <a:cubicBezTo>
                  <a:pt x="3749" y="8003"/>
                  <a:pt x="3258" y="7691"/>
                  <a:pt x="2751" y="7740"/>
                </a:cubicBezTo>
                <a:cubicBezTo>
                  <a:pt x="2221" y="7793"/>
                  <a:pt x="1811" y="8232"/>
                  <a:pt x="1798" y="8764"/>
                </a:cubicBezTo>
                <a:lnTo>
                  <a:pt x="1795" y="8924"/>
                </a:lnTo>
                <a:cubicBezTo>
                  <a:pt x="1793" y="8951"/>
                  <a:pt x="1795" y="8977"/>
                  <a:pt x="1793" y="9004"/>
                </a:cubicBezTo>
                <a:cubicBezTo>
                  <a:pt x="1790" y="9005"/>
                  <a:pt x="1786" y="9005"/>
                  <a:pt x="1781" y="9007"/>
                </a:cubicBezTo>
                <a:cubicBezTo>
                  <a:pt x="1776" y="8984"/>
                  <a:pt x="1770" y="8962"/>
                  <a:pt x="1767" y="8944"/>
                </a:cubicBezTo>
                <a:cubicBezTo>
                  <a:pt x="1654" y="8513"/>
                  <a:pt x="1197" y="8295"/>
                  <a:pt x="762" y="8391"/>
                </a:cubicBezTo>
                <a:cubicBezTo>
                  <a:pt x="308" y="8492"/>
                  <a:pt x="1" y="8916"/>
                  <a:pt x="46" y="9379"/>
                </a:cubicBezTo>
                <a:lnTo>
                  <a:pt x="59" y="9517"/>
                </a:lnTo>
                <a:cubicBezTo>
                  <a:pt x="85" y="9782"/>
                  <a:pt x="131" y="10043"/>
                  <a:pt x="196" y="10300"/>
                </a:cubicBezTo>
                <a:lnTo>
                  <a:pt x="242" y="10479"/>
                </a:lnTo>
                <a:cubicBezTo>
                  <a:pt x="242" y="10510"/>
                  <a:pt x="244" y="10538"/>
                  <a:pt x="245" y="10568"/>
                </a:cubicBezTo>
                <a:cubicBezTo>
                  <a:pt x="254" y="10662"/>
                  <a:pt x="260" y="10754"/>
                  <a:pt x="267" y="10847"/>
                </a:cubicBezTo>
                <a:cubicBezTo>
                  <a:pt x="270" y="10877"/>
                  <a:pt x="272" y="10906"/>
                  <a:pt x="274" y="10936"/>
                </a:cubicBezTo>
                <a:cubicBezTo>
                  <a:pt x="278" y="10996"/>
                  <a:pt x="283" y="11057"/>
                  <a:pt x="287" y="11114"/>
                </a:cubicBezTo>
                <a:cubicBezTo>
                  <a:pt x="290" y="11151"/>
                  <a:pt x="292" y="11185"/>
                  <a:pt x="293" y="11220"/>
                </a:cubicBezTo>
                <a:cubicBezTo>
                  <a:pt x="298" y="11270"/>
                  <a:pt x="302" y="11321"/>
                  <a:pt x="305" y="11370"/>
                </a:cubicBezTo>
                <a:cubicBezTo>
                  <a:pt x="307" y="11408"/>
                  <a:pt x="310" y="11448"/>
                  <a:pt x="311" y="11486"/>
                </a:cubicBezTo>
                <a:cubicBezTo>
                  <a:pt x="315" y="11529"/>
                  <a:pt x="318" y="11572"/>
                  <a:pt x="320" y="11613"/>
                </a:cubicBezTo>
                <a:cubicBezTo>
                  <a:pt x="323" y="11655"/>
                  <a:pt x="325" y="11696"/>
                  <a:pt x="328" y="11737"/>
                </a:cubicBezTo>
                <a:cubicBezTo>
                  <a:pt x="330" y="11772"/>
                  <a:pt x="333" y="11805"/>
                  <a:pt x="335" y="11840"/>
                </a:cubicBezTo>
                <a:cubicBezTo>
                  <a:pt x="338" y="11886"/>
                  <a:pt x="340" y="11934"/>
                  <a:pt x="343" y="11978"/>
                </a:cubicBezTo>
                <a:cubicBezTo>
                  <a:pt x="343" y="11985"/>
                  <a:pt x="343" y="11990"/>
                  <a:pt x="345" y="11995"/>
                </a:cubicBezTo>
                <a:cubicBezTo>
                  <a:pt x="397" y="12890"/>
                  <a:pt x="429" y="13630"/>
                  <a:pt x="498" y="14416"/>
                </a:cubicBezTo>
                <a:lnTo>
                  <a:pt x="498" y="14418"/>
                </a:lnTo>
                <a:lnTo>
                  <a:pt x="498" y="14418"/>
                </a:lnTo>
                <a:cubicBezTo>
                  <a:pt x="572" y="15255"/>
                  <a:pt x="688" y="16145"/>
                  <a:pt x="919" y="17329"/>
                </a:cubicBezTo>
                <a:cubicBezTo>
                  <a:pt x="1076" y="18139"/>
                  <a:pt x="1866" y="19003"/>
                  <a:pt x="1990" y="19561"/>
                </a:cubicBezTo>
                <a:cubicBezTo>
                  <a:pt x="1998" y="19600"/>
                  <a:pt x="2004" y="19637"/>
                  <a:pt x="2006" y="19671"/>
                </a:cubicBezTo>
                <a:cubicBezTo>
                  <a:pt x="2008" y="19709"/>
                  <a:pt x="2009" y="19746"/>
                  <a:pt x="2011" y="19780"/>
                </a:cubicBezTo>
                <a:cubicBezTo>
                  <a:pt x="2013" y="19789"/>
                  <a:pt x="2013" y="19797"/>
                  <a:pt x="2013" y="19805"/>
                </a:cubicBezTo>
                <a:cubicBezTo>
                  <a:pt x="2014" y="19838"/>
                  <a:pt x="2016" y="19870"/>
                  <a:pt x="2018" y="19899"/>
                </a:cubicBezTo>
                <a:lnTo>
                  <a:pt x="2018" y="19903"/>
                </a:lnTo>
                <a:cubicBezTo>
                  <a:pt x="2019" y="19932"/>
                  <a:pt x="2019" y="19959"/>
                  <a:pt x="2021" y="19985"/>
                </a:cubicBezTo>
                <a:cubicBezTo>
                  <a:pt x="2021" y="19992"/>
                  <a:pt x="2021" y="19997"/>
                  <a:pt x="2021" y="20003"/>
                </a:cubicBezTo>
                <a:cubicBezTo>
                  <a:pt x="2023" y="20028"/>
                  <a:pt x="2024" y="20055"/>
                  <a:pt x="2024" y="20078"/>
                </a:cubicBezTo>
                <a:lnTo>
                  <a:pt x="2024" y="20084"/>
                </a:lnTo>
                <a:cubicBezTo>
                  <a:pt x="2024" y="20106"/>
                  <a:pt x="2026" y="20127"/>
                  <a:pt x="2026" y="20147"/>
                </a:cubicBezTo>
                <a:cubicBezTo>
                  <a:pt x="2026" y="20154"/>
                  <a:pt x="2026" y="20159"/>
                  <a:pt x="2026" y="20164"/>
                </a:cubicBezTo>
                <a:cubicBezTo>
                  <a:pt x="2026" y="20185"/>
                  <a:pt x="2028" y="20207"/>
                  <a:pt x="2028" y="20228"/>
                </a:cubicBezTo>
                <a:lnTo>
                  <a:pt x="2028" y="20231"/>
                </a:lnTo>
                <a:cubicBezTo>
                  <a:pt x="2028" y="20251"/>
                  <a:pt x="2028" y="20269"/>
                  <a:pt x="2028" y="20289"/>
                </a:cubicBezTo>
                <a:lnTo>
                  <a:pt x="2028" y="20306"/>
                </a:lnTo>
                <a:lnTo>
                  <a:pt x="2028" y="20365"/>
                </a:lnTo>
                <a:lnTo>
                  <a:pt x="2028" y="20380"/>
                </a:lnTo>
                <a:cubicBezTo>
                  <a:pt x="2028" y="20397"/>
                  <a:pt x="2028" y="20411"/>
                  <a:pt x="2028" y="20430"/>
                </a:cubicBezTo>
                <a:cubicBezTo>
                  <a:pt x="2028" y="20438"/>
                  <a:pt x="2028" y="20446"/>
                  <a:pt x="2026" y="20454"/>
                </a:cubicBezTo>
                <a:cubicBezTo>
                  <a:pt x="2026" y="20466"/>
                  <a:pt x="2026" y="20476"/>
                  <a:pt x="2026" y="20487"/>
                </a:cubicBezTo>
                <a:cubicBezTo>
                  <a:pt x="2026" y="20575"/>
                  <a:pt x="2024" y="20676"/>
                  <a:pt x="2023" y="20806"/>
                </a:cubicBezTo>
                <a:lnTo>
                  <a:pt x="2023" y="20808"/>
                </a:lnTo>
                <a:cubicBezTo>
                  <a:pt x="2021" y="20884"/>
                  <a:pt x="2021" y="20970"/>
                  <a:pt x="2021" y="21069"/>
                </a:cubicBezTo>
                <a:lnTo>
                  <a:pt x="2021" y="21077"/>
                </a:lnTo>
                <a:cubicBezTo>
                  <a:pt x="2019" y="21392"/>
                  <a:pt x="2023" y="21838"/>
                  <a:pt x="2032" y="22519"/>
                </a:cubicBezTo>
                <a:cubicBezTo>
                  <a:pt x="2046" y="23472"/>
                  <a:pt x="3973" y="23954"/>
                  <a:pt x="5887" y="23872"/>
                </a:cubicBezTo>
                <a:cubicBezTo>
                  <a:pt x="7506" y="23802"/>
                  <a:pt x="9161" y="23333"/>
                  <a:pt x="9179" y="22387"/>
                </a:cubicBezTo>
                <a:cubicBezTo>
                  <a:pt x="9182" y="22175"/>
                  <a:pt x="9179" y="21926"/>
                  <a:pt x="9172" y="21657"/>
                </a:cubicBezTo>
                <a:lnTo>
                  <a:pt x="9172" y="21657"/>
                </a:lnTo>
                <a:lnTo>
                  <a:pt x="9172" y="21648"/>
                </a:lnTo>
                <a:cubicBezTo>
                  <a:pt x="9163" y="21189"/>
                  <a:pt x="9141" y="20676"/>
                  <a:pt x="9129" y="20205"/>
                </a:cubicBezTo>
                <a:lnTo>
                  <a:pt x="9129" y="20193"/>
                </a:lnTo>
                <a:cubicBezTo>
                  <a:pt x="9128" y="20157"/>
                  <a:pt x="9128" y="20119"/>
                  <a:pt x="9126" y="20083"/>
                </a:cubicBezTo>
                <a:cubicBezTo>
                  <a:pt x="9126" y="20076"/>
                  <a:pt x="9126" y="20070"/>
                  <a:pt x="9126" y="20061"/>
                </a:cubicBezTo>
                <a:cubicBezTo>
                  <a:pt x="9125" y="20025"/>
                  <a:pt x="9125" y="19987"/>
                  <a:pt x="9125" y="19951"/>
                </a:cubicBezTo>
                <a:lnTo>
                  <a:pt x="9125" y="19939"/>
                </a:lnTo>
                <a:cubicBezTo>
                  <a:pt x="9123" y="19898"/>
                  <a:pt x="9123" y="19858"/>
                  <a:pt x="9123" y="19818"/>
                </a:cubicBezTo>
                <a:lnTo>
                  <a:pt x="9123" y="19814"/>
                </a:lnTo>
                <a:cubicBezTo>
                  <a:pt x="9121" y="19777"/>
                  <a:pt x="9121" y="19743"/>
                  <a:pt x="9121" y="19706"/>
                </a:cubicBezTo>
                <a:lnTo>
                  <a:pt x="9121" y="19678"/>
                </a:lnTo>
                <a:lnTo>
                  <a:pt x="9121" y="19599"/>
                </a:lnTo>
                <a:lnTo>
                  <a:pt x="9121" y="19566"/>
                </a:lnTo>
                <a:cubicBezTo>
                  <a:pt x="9121" y="19539"/>
                  <a:pt x="9121" y="19513"/>
                  <a:pt x="9121" y="19487"/>
                </a:cubicBezTo>
                <a:cubicBezTo>
                  <a:pt x="9121" y="19478"/>
                  <a:pt x="9121" y="19470"/>
                  <a:pt x="9123" y="19462"/>
                </a:cubicBezTo>
                <a:cubicBezTo>
                  <a:pt x="9123" y="19429"/>
                  <a:pt x="9123" y="19394"/>
                  <a:pt x="9125" y="19363"/>
                </a:cubicBezTo>
                <a:cubicBezTo>
                  <a:pt x="9125" y="19359"/>
                  <a:pt x="9125" y="19358"/>
                  <a:pt x="9125" y="19354"/>
                </a:cubicBezTo>
                <a:cubicBezTo>
                  <a:pt x="9125" y="19326"/>
                  <a:pt x="9126" y="19298"/>
                  <a:pt x="9126" y="19270"/>
                </a:cubicBezTo>
                <a:cubicBezTo>
                  <a:pt x="9126" y="19262"/>
                  <a:pt x="9128" y="19252"/>
                  <a:pt x="9128" y="19244"/>
                </a:cubicBezTo>
                <a:cubicBezTo>
                  <a:pt x="9128" y="19222"/>
                  <a:pt x="9129" y="19202"/>
                  <a:pt x="9129" y="19183"/>
                </a:cubicBezTo>
                <a:cubicBezTo>
                  <a:pt x="9131" y="19173"/>
                  <a:pt x="9131" y="19163"/>
                  <a:pt x="9131" y="19155"/>
                </a:cubicBezTo>
                <a:cubicBezTo>
                  <a:pt x="9133" y="19133"/>
                  <a:pt x="9134" y="19113"/>
                  <a:pt x="9136" y="19095"/>
                </a:cubicBezTo>
                <a:cubicBezTo>
                  <a:pt x="9136" y="19088"/>
                  <a:pt x="9136" y="19080"/>
                  <a:pt x="9136" y="19074"/>
                </a:cubicBezTo>
                <a:cubicBezTo>
                  <a:pt x="9139" y="19047"/>
                  <a:pt x="9141" y="19022"/>
                  <a:pt x="9143" y="18999"/>
                </a:cubicBezTo>
                <a:cubicBezTo>
                  <a:pt x="9143" y="18998"/>
                  <a:pt x="9144" y="18996"/>
                  <a:pt x="9144" y="18993"/>
                </a:cubicBezTo>
                <a:cubicBezTo>
                  <a:pt x="9146" y="18971"/>
                  <a:pt x="9148" y="18951"/>
                  <a:pt x="9151" y="18932"/>
                </a:cubicBezTo>
                <a:cubicBezTo>
                  <a:pt x="9151" y="18925"/>
                  <a:pt x="9153" y="18918"/>
                  <a:pt x="9154" y="18913"/>
                </a:cubicBezTo>
                <a:cubicBezTo>
                  <a:pt x="9156" y="18899"/>
                  <a:pt x="9158" y="18885"/>
                  <a:pt x="9159" y="18872"/>
                </a:cubicBezTo>
                <a:cubicBezTo>
                  <a:pt x="9161" y="18865"/>
                  <a:pt x="9163" y="18859"/>
                  <a:pt x="9164" y="18852"/>
                </a:cubicBezTo>
                <a:cubicBezTo>
                  <a:pt x="9166" y="18839"/>
                  <a:pt x="9167" y="18828"/>
                  <a:pt x="9171" y="18816"/>
                </a:cubicBezTo>
                <a:cubicBezTo>
                  <a:pt x="9172" y="18811"/>
                  <a:pt x="9172" y="18806"/>
                  <a:pt x="9174" y="18801"/>
                </a:cubicBezTo>
                <a:cubicBezTo>
                  <a:pt x="9179" y="18786"/>
                  <a:pt x="9182" y="18771"/>
                  <a:pt x="9187" y="18758"/>
                </a:cubicBezTo>
                <a:cubicBezTo>
                  <a:pt x="9209" y="18694"/>
                  <a:pt x="9230" y="18633"/>
                  <a:pt x="9253" y="18572"/>
                </a:cubicBezTo>
                <a:cubicBezTo>
                  <a:pt x="9260" y="18553"/>
                  <a:pt x="9268" y="18535"/>
                  <a:pt x="9275" y="18515"/>
                </a:cubicBezTo>
                <a:cubicBezTo>
                  <a:pt x="9290" y="18476"/>
                  <a:pt x="9306" y="18434"/>
                  <a:pt x="9321" y="18395"/>
                </a:cubicBezTo>
                <a:cubicBezTo>
                  <a:pt x="9329" y="18375"/>
                  <a:pt x="9338" y="18355"/>
                  <a:pt x="9346" y="18335"/>
                </a:cubicBezTo>
                <a:cubicBezTo>
                  <a:pt x="9361" y="18297"/>
                  <a:pt x="9377" y="18259"/>
                  <a:pt x="9394" y="18221"/>
                </a:cubicBezTo>
                <a:cubicBezTo>
                  <a:pt x="9400" y="18205"/>
                  <a:pt x="9407" y="18188"/>
                  <a:pt x="9415" y="18172"/>
                </a:cubicBezTo>
                <a:cubicBezTo>
                  <a:pt x="9435" y="18127"/>
                  <a:pt x="9455" y="18083"/>
                  <a:pt x="9475" y="18038"/>
                </a:cubicBezTo>
                <a:cubicBezTo>
                  <a:pt x="9478" y="18033"/>
                  <a:pt x="9480" y="18026"/>
                  <a:pt x="9483" y="18020"/>
                </a:cubicBezTo>
                <a:cubicBezTo>
                  <a:pt x="9508" y="17969"/>
                  <a:pt x="9531" y="17919"/>
                  <a:pt x="9556" y="17870"/>
                </a:cubicBezTo>
                <a:cubicBezTo>
                  <a:pt x="9559" y="17861"/>
                  <a:pt x="9562" y="17855"/>
                  <a:pt x="9566" y="17846"/>
                </a:cubicBezTo>
                <a:cubicBezTo>
                  <a:pt x="9587" y="17807"/>
                  <a:pt x="9607" y="17767"/>
                  <a:pt x="9627" y="17728"/>
                </a:cubicBezTo>
                <a:cubicBezTo>
                  <a:pt x="9633" y="17718"/>
                  <a:pt x="9638" y="17706"/>
                  <a:pt x="9643" y="17696"/>
                </a:cubicBezTo>
                <a:cubicBezTo>
                  <a:pt x="9663" y="17658"/>
                  <a:pt x="9683" y="17623"/>
                  <a:pt x="9701" y="17589"/>
                </a:cubicBezTo>
                <a:cubicBezTo>
                  <a:pt x="9706" y="17579"/>
                  <a:pt x="9711" y="17571"/>
                  <a:pt x="9716" y="17562"/>
                </a:cubicBezTo>
                <a:cubicBezTo>
                  <a:pt x="9739" y="17519"/>
                  <a:pt x="9762" y="17478"/>
                  <a:pt x="9785" y="17437"/>
                </a:cubicBezTo>
                <a:lnTo>
                  <a:pt x="9785" y="17437"/>
                </a:lnTo>
                <a:cubicBezTo>
                  <a:pt x="10241" y="16631"/>
                  <a:pt x="10684" y="16089"/>
                  <a:pt x="10915" y="14695"/>
                </a:cubicBezTo>
                <a:cubicBezTo>
                  <a:pt x="11052" y="13874"/>
                  <a:pt x="10940" y="12358"/>
                  <a:pt x="10959" y="11863"/>
                </a:cubicBezTo>
                <a:cubicBezTo>
                  <a:pt x="11022" y="10275"/>
                  <a:pt x="11234" y="10109"/>
                  <a:pt x="11478" y="9319"/>
                </a:cubicBezTo>
                <a:cubicBezTo>
                  <a:pt x="11612" y="8857"/>
                  <a:pt x="12076" y="8246"/>
                  <a:pt x="11800" y="7968"/>
                </a:cubicBezTo>
                <a:cubicBezTo>
                  <a:pt x="11405" y="7573"/>
                  <a:pt x="10299" y="8102"/>
                  <a:pt x="9997" y="8612"/>
                </a:cubicBezTo>
                <a:close/>
              </a:path>
            </a:pathLst>
          </a:custGeom>
          <a:noFill/>
          <a:ln w="525" cap="flat" cmpd="sng">
            <a:solidFill>
              <a:srgbClr val="FABF9B"/>
            </a:solidFill>
            <a:prstDash val="solid"/>
            <a:miter lim="16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2"/>
          <p:cNvSpPr txBox="1"/>
          <p:nvPr/>
        </p:nvSpPr>
        <p:spPr>
          <a:xfrm rot="-444">
            <a:off x="2857361" y="19731"/>
            <a:ext cx="4644600" cy="476100"/>
          </a:xfrm>
          <a:prstGeom prst="rect">
            <a:avLst/>
          </a:prstGeom>
          <a:noFill/>
          <a:ln>
            <a:noFill/>
          </a:ln>
        </p:spPr>
        <p:txBody>
          <a:bodyPr spcFirstLastPara="1" wrap="square" lIns="91425" tIns="91425" rIns="80900" bIns="91425" anchor="t" anchorCtr="0">
            <a:noAutofit/>
          </a:bodyPr>
          <a:lstStyle/>
          <a:p>
            <a:pPr marL="0" marR="0" lvl="0" indent="0" algn="r" rtl="0">
              <a:lnSpc>
                <a:spcPct val="100000"/>
              </a:lnSpc>
              <a:spcBef>
                <a:spcPts val="0"/>
              </a:spcBef>
              <a:spcAft>
                <a:spcPts val="0"/>
              </a:spcAft>
              <a:buNone/>
            </a:pPr>
            <a:r>
              <a:rPr lang="en" sz="1600" b="1">
                <a:solidFill>
                  <a:schemeClr val="lt1"/>
                </a:solidFill>
                <a:latin typeface="Jost"/>
                <a:ea typeface="Jost"/>
                <a:cs typeface="Jost"/>
                <a:sym typeface="Jost"/>
              </a:rPr>
              <a:t>EXERCISE YOUR MIND</a:t>
            </a:r>
            <a:endParaRPr sz="1600" b="1">
              <a:solidFill>
                <a:schemeClr val="lt1"/>
              </a:solidFill>
              <a:latin typeface="Jost"/>
              <a:ea typeface="Jost"/>
              <a:cs typeface="Jost"/>
              <a:sym typeface="Jost"/>
            </a:endParaRPr>
          </a:p>
        </p:txBody>
      </p:sp>
    </p:spTree>
    <p:extLst>
      <p:ext uri="{BB962C8B-B14F-4D97-AF65-F5344CB8AC3E}">
        <p14:creationId xmlns:p14="http://schemas.microsoft.com/office/powerpoint/2010/main" val="2445964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grpSp>
        <p:nvGrpSpPr>
          <p:cNvPr id="1655" name="Google Shape;1655;p42"/>
          <p:cNvGrpSpPr/>
          <p:nvPr/>
        </p:nvGrpSpPr>
        <p:grpSpPr>
          <a:xfrm>
            <a:off x="5695316" y="1066090"/>
            <a:ext cx="1210925" cy="1210925"/>
            <a:chOff x="3952031" y="796973"/>
            <a:chExt cx="886800" cy="886800"/>
          </a:xfrm>
        </p:grpSpPr>
        <p:sp>
          <p:nvSpPr>
            <p:cNvPr id="1656" name="Google Shape;1656;p42"/>
            <p:cNvSpPr/>
            <p:nvPr/>
          </p:nvSpPr>
          <p:spPr>
            <a:xfrm rot="-579650">
              <a:off x="4011081" y="856022"/>
              <a:ext cx="768701" cy="768701"/>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2"/>
            <p:cNvSpPr/>
            <p:nvPr/>
          </p:nvSpPr>
          <p:spPr>
            <a:xfrm rot="-576874">
              <a:off x="4480318" y="995575"/>
              <a:ext cx="167046" cy="167046"/>
            </a:xfrm>
            <a:prstGeom prst="ellipse">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2"/>
            <p:cNvSpPr/>
            <p:nvPr/>
          </p:nvSpPr>
          <p:spPr>
            <a:xfrm rot="-579012">
              <a:off x="4538392" y="1283170"/>
              <a:ext cx="93902" cy="93773"/>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2"/>
            <p:cNvSpPr/>
            <p:nvPr/>
          </p:nvSpPr>
          <p:spPr>
            <a:xfrm rot="-578927">
              <a:off x="4085920" y="1291500"/>
              <a:ext cx="331563" cy="65662"/>
            </a:xfrm>
            <a:custGeom>
              <a:avLst/>
              <a:gdLst/>
              <a:ahLst/>
              <a:cxnLst/>
              <a:rect l="l" t="t" r="r" b="b"/>
              <a:pathLst>
                <a:path w="10296" h="2039" extrusionOk="0">
                  <a:moveTo>
                    <a:pt x="1641" y="2038"/>
                  </a:moveTo>
                  <a:lnTo>
                    <a:pt x="1" y="809"/>
                  </a:lnTo>
                  <a:lnTo>
                    <a:pt x="475" y="179"/>
                  </a:lnTo>
                  <a:lnTo>
                    <a:pt x="1641" y="1052"/>
                  </a:lnTo>
                  <a:lnTo>
                    <a:pt x="3043" y="1"/>
                  </a:lnTo>
                  <a:lnTo>
                    <a:pt x="4445" y="1052"/>
                  </a:lnTo>
                  <a:lnTo>
                    <a:pt x="5848" y="1"/>
                  </a:lnTo>
                  <a:lnTo>
                    <a:pt x="7250" y="1052"/>
                  </a:lnTo>
                  <a:lnTo>
                    <a:pt x="8653" y="1"/>
                  </a:lnTo>
                  <a:lnTo>
                    <a:pt x="10295" y="1230"/>
                  </a:lnTo>
                  <a:lnTo>
                    <a:pt x="9821" y="1863"/>
                  </a:lnTo>
                  <a:lnTo>
                    <a:pt x="8653" y="987"/>
                  </a:lnTo>
                  <a:lnTo>
                    <a:pt x="7250" y="2038"/>
                  </a:lnTo>
                  <a:lnTo>
                    <a:pt x="5848" y="987"/>
                  </a:lnTo>
                  <a:lnTo>
                    <a:pt x="4445" y="2038"/>
                  </a:lnTo>
                  <a:lnTo>
                    <a:pt x="3043" y="987"/>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0" name="Google Shape;1660;p42"/>
            <p:cNvGrpSpPr/>
            <p:nvPr/>
          </p:nvGrpSpPr>
          <p:grpSpPr>
            <a:xfrm rot="-579221">
              <a:off x="4179977" y="1000563"/>
              <a:ext cx="426818" cy="457599"/>
              <a:chOff x="5496399" y="632879"/>
              <a:chExt cx="710767" cy="762026"/>
            </a:xfrm>
          </p:grpSpPr>
          <p:sp>
            <p:nvSpPr>
              <p:cNvPr id="1661" name="Google Shape;1661;p42"/>
              <p:cNvSpPr/>
              <p:nvPr/>
            </p:nvSpPr>
            <p:spPr>
              <a:xfrm>
                <a:off x="5851732" y="632879"/>
                <a:ext cx="25" cy="109313"/>
              </a:xfrm>
              <a:custGeom>
                <a:avLst/>
                <a:gdLst/>
                <a:ahLst/>
                <a:cxnLst/>
                <a:rect l="l" t="t" r="r" b="b"/>
                <a:pathLst>
                  <a:path w="1" h="4402" fill="none" extrusionOk="0">
                    <a:moveTo>
                      <a:pt x="1" y="4401"/>
                    </a:moveTo>
                    <a:lnTo>
                      <a:pt x="1" y="1"/>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2"/>
              <p:cNvSpPr/>
              <p:nvPr/>
            </p:nvSpPr>
            <p:spPr>
              <a:xfrm>
                <a:off x="5496399" y="806418"/>
                <a:ext cx="77246" cy="77304"/>
              </a:xfrm>
              <a:custGeom>
                <a:avLst/>
                <a:gdLst/>
                <a:ahLst/>
                <a:cxnLst/>
                <a:rect l="l" t="t" r="r" b="b"/>
                <a:pathLst>
                  <a:path w="3111" h="3113" fill="none" extrusionOk="0">
                    <a:moveTo>
                      <a:pt x="3110" y="3112"/>
                    </a:moveTo>
                    <a:lnTo>
                      <a:pt x="1" y="0"/>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2"/>
              <p:cNvSpPr/>
              <p:nvPr/>
            </p:nvSpPr>
            <p:spPr>
              <a:xfrm>
                <a:off x="5654164" y="687108"/>
                <a:ext cx="56439" cy="98908"/>
              </a:xfrm>
              <a:custGeom>
                <a:avLst/>
                <a:gdLst/>
                <a:ahLst/>
                <a:cxnLst/>
                <a:rect l="l" t="t" r="r" b="b"/>
                <a:pathLst>
                  <a:path w="2273" h="3983" fill="none" extrusionOk="0">
                    <a:moveTo>
                      <a:pt x="0" y="1"/>
                    </a:moveTo>
                    <a:lnTo>
                      <a:pt x="2272" y="3982"/>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2"/>
              <p:cNvSpPr/>
              <p:nvPr/>
            </p:nvSpPr>
            <p:spPr>
              <a:xfrm>
                <a:off x="5751197" y="650682"/>
                <a:ext cx="24234" cy="98262"/>
              </a:xfrm>
              <a:custGeom>
                <a:avLst/>
                <a:gdLst/>
                <a:ahLst/>
                <a:cxnLst/>
                <a:rect l="l" t="t" r="r" b="b"/>
                <a:pathLst>
                  <a:path w="976" h="3957" fill="none" extrusionOk="0">
                    <a:moveTo>
                      <a:pt x="1" y="1"/>
                    </a:moveTo>
                    <a:lnTo>
                      <a:pt x="976" y="3956"/>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2"/>
              <p:cNvSpPr/>
              <p:nvPr/>
            </p:nvSpPr>
            <p:spPr>
              <a:xfrm>
                <a:off x="5565821" y="732994"/>
                <a:ext cx="58549" cy="76434"/>
              </a:xfrm>
              <a:custGeom>
                <a:avLst/>
                <a:gdLst/>
                <a:ahLst/>
                <a:cxnLst/>
                <a:rect l="l" t="t" r="r" b="b"/>
                <a:pathLst>
                  <a:path w="2358" h="3078" fill="none" extrusionOk="0">
                    <a:moveTo>
                      <a:pt x="1" y="0"/>
                    </a:moveTo>
                    <a:lnTo>
                      <a:pt x="2358" y="3077"/>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2"/>
              <p:cNvSpPr/>
              <p:nvPr/>
            </p:nvSpPr>
            <p:spPr>
              <a:xfrm>
                <a:off x="6129944" y="806418"/>
                <a:ext cx="77221" cy="77304"/>
              </a:xfrm>
              <a:custGeom>
                <a:avLst/>
                <a:gdLst/>
                <a:ahLst/>
                <a:cxnLst/>
                <a:rect l="l" t="t" r="r" b="b"/>
                <a:pathLst>
                  <a:path w="3110" h="3113" fill="none" extrusionOk="0">
                    <a:moveTo>
                      <a:pt x="0" y="3112"/>
                    </a:moveTo>
                    <a:lnTo>
                      <a:pt x="3110" y="0"/>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2"/>
              <p:cNvSpPr/>
              <p:nvPr/>
            </p:nvSpPr>
            <p:spPr>
              <a:xfrm>
                <a:off x="5992986" y="687108"/>
                <a:ext cx="56439" cy="98908"/>
              </a:xfrm>
              <a:custGeom>
                <a:avLst/>
                <a:gdLst/>
                <a:ahLst/>
                <a:cxnLst/>
                <a:rect l="l" t="t" r="r" b="b"/>
                <a:pathLst>
                  <a:path w="2273" h="3983" fill="none" extrusionOk="0">
                    <a:moveTo>
                      <a:pt x="2272" y="1"/>
                    </a:moveTo>
                    <a:lnTo>
                      <a:pt x="0" y="3982"/>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2"/>
              <p:cNvSpPr/>
              <p:nvPr/>
            </p:nvSpPr>
            <p:spPr>
              <a:xfrm>
                <a:off x="5928131" y="650682"/>
                <a:ext cx="24234" cy="98262"/>
              </a:xfrm>
              <a:custGeom>
                <a:avLst/>
                <a:gdLst/>
                <a:ahLst/>
                <a:cxnLst/>
                <a:rect l="l" t="t" r="r" b="b"/>
                <a:pathLst>
                  <a:path w="976" h="3957" fill="none" extrusionOk="0">
                    <a:moveTo>
                      <a:pt x="976" y="1"/>
                    </a:moveTo>
                    <a:lnTo>
                      <a:pt x="1" y="3956"/>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2"/>
              <p:cNvSpPr/>
              <p:nvPr/>
            </p:nvSpPr>
            <p:spPr>
              <a:xfrm>
                <a:off x="6079193" y="732994"/>
                <a:ext cx="58549" cy="76434"/>
              </a:xfrm>
              <a:custGeom>
                <a:avLst/>
                <a:gdLst/>
                <a:ahLst/>
                <a:cxnLst/>
                <a:rect l="l" t="t" r="r" b="b"/>
                <a:pathLst>
                  <a:path w="2358" h="3078" fill="none" extrusionOk="0">
                    <a:moveTo>
                      <a:pt x="2358" y="0"/>
                    </a:moveTo>
                    <a:lnTo>
                      <a:pt x="1" y="3077"/>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2"/>
              <p:cNvSpPr/>
              <p:nvPr/>
            </p:nvSpPr>
            <p:spPr>
              <a:xfrm>
                <a:off x="5524257" y="736992"/>
                <a:ext cx="655164" cy="655230"/>
              </a:xfrm>
              <a:custGeom>
                <a:avLst/>
                <a:gdLst/>
                <a:ahLst/>
                <a:cxnLst/>
                <a:rect l="l" t="t" r="r" b="b"/>
                <a:pathLst>
                  <a:path w="26386" h="26386" extrusionOk="0">
                    <a:moveTo>
                      <a:pt x="13193" y="0"/>
                    </a:moveTo>
                    <a:cubicBezTo>
                      <a:pt x="9691" y="0"/>
                      <a:pt x="6336" y="1391"/>
                      <a:pt x="3862" y="3865"/>
                    </a:cubicBezTo>
                    <a:cubicBezTo>
                      <a:pt x="1388" y="6339"/>
                      <a:pt x="0" y="9694"/>
                      <a:pt x="0" y="13193"/>
                    </a:cubicBezTo>
                    <a:cubicBezTo>
                      <a:pt x="0" y="16691"/>
                      <a:pt x="1388" y="20047"/>
                      <a:pt x="3862" y="22521"/>
                    </a:cubicBezTo>
                    <a:cubicBezTo>
                      <a:pt x="6336" y="24995"/>
                      <a:pt x="9691" y="26385"/>
                      <a:pt x="13193" y="26385"/>
                    </a:cubicBezTo>
                    <a:cubicBezTo>
                      <a:pt x="16691" y="26385"/>
                      <a:pt x="20047" y="24995"/>
                      <a:pt x="22521" y="22521"/>
                    </a:cubicBezTo>
                    <a:cubicBezTo>
                      <a:pt x="24995" y="20047"/>
                      <a:pt x="26385" y="16691"/>
                      <a:pt x="26385" y="13193"/>
                    </a:cubicBezTo>
                    <a:cubicBezTo>
                      <a:pt x="26385" y="9694"/>
                      <a:pt x="24995" y="6339"/>
                      <a:pt x="22521" y="3865"/>
                    </a:cubicBezTo>
                    <a:cubicBezTo>
                      <a:pt x="20047" y="1391"/>
                      <a:pt x="16691" y="0"/>
                      <a:pt x="1319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2"/>
              <p:cNvSpPr/>
              <p:nvPr/>
            </p:nvSpPr>
            <p:spPr>
              <a:xfrm>
                <a:off x="5521476" y="734211"/>
                <a:ext cx="660627" cy="660693"/>
              </a:xfrm>
              <a:custGeom>
                <a:avLst/>
                <a:gdLst/>
                <a:ahLst/>
                <a:cxnLst/>
                <a:rect l="l" t="t" r="r" b="b"/>
                <a:pathLst>
                  <a:path w="26606" h="26606" extrusionOk="0">
                    <a:moveTo>
                      <a:pt x="13305" y="112"/>
                    </a:moveTo>
                    <a:cubicBezTo>
                      <a:pt x="20589" y="112"/>
                      <a:pt x="26494" y="6017"/>
                      <a:pt x="26494" y="13305"/>
                    </a:cubicBezTo>
                    <a:cubicBezTo>
                      <a:pt x="26494" y="20592"/>
                      <a:pt x="20589" y="26497"/>
                      <a:pt x="13302" y="26497"/>
                    </a:cubicBezTo>
                    <a:cubicBezTo>
                      <a:pt x="6017" y="26497"/>
                      <a:pt x="109" y="20592"/>
                      <a:pt x="109" y="13305"/>
                    </a:cubicBezTo>
                    <a:cubicBezTo>
                      <a:pt x="109" y="6017"/>
                      <a:pt x="6017" y="112"/>
                      <a:pt x="13302" y="112"/>
                    </a:cubicBezTo>
                    <a:close/>
                    <a:moveTo>
                      <a:pt x="13302" y="1"/>
                    </a:moveTo>
                    <a:cubicBezTo>
                      <a:pt x="11507" y="1"/>
                      <a:pt x="9765" y="355"/>
                      <a:pt x="8125" y="1046"/>
                    </a:cubicBezTo>
                    <a:cubicBezTo>
                      <a:pt x="6542" y="1717"/>
                      <a:pt x="5119" y="2677"/>
                      <a:pt x="3898" y="3898"/>
                    </a:cubicBezTo>
                    <a:cubicBezTo>
                      <a:pt x="2677" y="5119"/>
                      <a:pt x="1717" y="6542"/>
                      <a:pt x="1046" y="8125"/>
                    </a:cubicBezTo>
                    <a:cubicBezTo>
                      <a:pt x="352" y="9765"/>
                      <a:pt x="1" y="11507"/>
                      <a:pt x="1" y="13305"/>
                    </a:cubicBezTo>
                    <a:cubicBezTo>
                      <a:pt x="1" y="15099"/>
                      <a:pt x="352" y="16841"/>
                      <a:pt x="1046" y="18481"/>
                    </a:cubicBezTo>
                    <a:cubicBezTo>
                      <a:pt x="1717" y="20065"/>
                      <a:pt x="2677" y="21488"/>
                      <a:pt x="3898" y="22709"/>
                    </a:cubicBezTo>
                    <a:cubicBezTo>
                      <a:pt x="5119" y="23933"/>
                      <a:pt x="6542" y="24890"/>
                      <a:pt x="8125" y="25560"/>
                    </a:cubicBezTo>
                    <a:cubicBezTo>
                      <a:pt x="9765" y="26254"/>
                      <a:pt x="11507" y="26606"/>
                      <a:pt x="13302" y="26606"/>
                    </a:cubicBezTo>
                    <a:cubicBezTo>
                      <a:pt x="15099" y="26606"/>
                      <a:pt x="16841" y="26254"/>
                      <a:pt x="18481" y="25560"/>
                    </a:cubicBezTo>
                    <a:cubicBezTo>
                      <a:pt x="20065" y="24890"/>
                      <a:pt x="21488" y="23933"/>
                      <a:pt x="22709" y="22709"/>
                    </a:cubicBezTo>
                    <a:cubicBezTo>
                      <a:pt x="23930" y="21488"/>
                      <a:pt x="24890" y="20065"/>
                      <a:pt x="25560" y="18481"/>
                    </a:cubicBezTo>
                    <a:cubicBezTo>
                      <a:pt x="26254" y="16841"/>
                      <a:pt x="26606" y="15099"/>
                      <a:pt x="26606" y="13305"/>
                    </a:cubicBezTo>
                    <a:cubicBezTo>
                      <a:pt x="26606" y="11507"/>
                      <a:pt x="26254" y="9765"/>
                      <a:pt x="25560" y="8125"/>
                    </a:cubicBezTo>
                    <a:cubicBezTo>
                      <a:pt x="24890" y="6542"/>
                      <a:pt x="23930" y="5119"/>
                      <a:pt x="22709" y="3898"/>
                    </a:cubicBezTo>
                    <a:cubicBezTo>
                      <a:pt x="21488" y="2677"/>
                      <a:pt x="20065" y="1717"/>
                      <a:pt x="18481" y="1046"/>
                    </a:cubicBezTo>
                    <a:cubicBezTo>
                      <a:pt x="16841" y="355"/>
                      <a:pt x="15099" y="1"/>
                      <a:pt x="13302"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2"/>
              <p:cNvSpPr/>
              <p:nvPr/>
            </p:nvSpPr>
            <p:spPr>
              <a:xfrm>
                <a:off x="5701837" y="853074"/>
                <a:ext cx="404506" cy="404546"/>
              </a:xfrm>
              <a:custGeom>
                <a:avLst/>
                <a:gdLst/>
                <a:ahLst/>
                <a:cxnLst/>
                <a:rect l="l" t="t" r="r" b="b"/>
                <a:pathLst>
                  <a:path w="16291" h="16291" extrusionOk="0">
                    <a:moveTo>
                      <a:pt x="8146" y="1"/>
                    </a:moveTo>
                    <a:cubicBezTo>
                      <a:pt x="3646" y="1"/>
                      <a:pt x="1" y="3649"/>
                      <a:pt x="1" y="8146"/>
                    </a:cubicBezTo>
                    <a:cubicBezTo>
                      <a:pt x="1" y="12646"/>
                      <a:pt x="3646" y="16291"/>
                      <a:pt x="8146" y="16291"/>
                    </a:cubicBezTo>
                    <a:cubicBezTo>
                      <a:pt x="12643" y="16291"/>
                      <a:pt x="16291" y="12646"/>
                      <a:pt x="16291" y="8146"/>
                    </a:cubicBezTo>
                    <a:cubicBezTo>
                      <a:pt x="16291" y="3649"/>
                      <a:pt x="12643" y="1"/>
                      <a:pt x="814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2"/>
              <p:cNvSpPr/>
              <p:nvPr/>
            </p:nvSpPr>
            <p:spPr>
              <a:xfrm>
                <a:off x="5699081" y="850317"/>
                <a:ext cx="410043" cy="410084"/>
              </a:xfrm>
              <a:custGeom>
                <a:avLst/>
                <a:gdLst/>
                <a:ahLst/>
                <a:cxnLst/>
                <a:rect l="l" t="t" r="r" b="b"/>
                <a:pathLst>
                  <a:path w="16514" h="16514" extrusionOk="0">
                    <a:moveTo>
                      <a:pt x="8257" y="112"/>
                    </a:moveTo>
                    <a:cubicBezTo>
                      <a:pt x="12757" y="112"/>
                      <a:pt x="16402" y="3760"/>
                      <a:pt x="16402" y="8257"/>
                    </a:cubicBezTo>
                    <a:cubicBezTo>
                      <a:pt x="16402" y="12757"/>
                      <a:pt x="12757" y="16402"/>
                      <a:pt x="8257" y="16402"/>
                    </a:cubicBezTo>
                    <a:cubicBezTo>
                      <a:pt x="3757" y="16402"/>
                      <a:pt x="112" y="12757"/>
                      <a:pt x="112" y="8257"/>
                    </a:cubicBezTo>
                    <a:cubicBezTo>
                      <a:pt x="112" y="3760"/>
                      <a:pt x="3757" y="112"/>
                      <a:pt x="8257" y="112"/>
                    </a:cubicBezTo>
                    <a:close/>
                    <a:moveTo>
                      <a:pt x="8257" y="1"/>
                    </a:moveTo>
                    <a:cubicBezTo>
                      <a:pt x="7141" y="1"/>
                      <a:pt x="6061" y="220"/>
                      <a:pt x="5042" y="651"/>
                    </a:cubicBezTo>
                    <a:cubicBezTo>
                      <a:pt x="4061" y="1066"/>
                      <a:pt x="3177" y="1661"/>
                      <a:pt x="2419" y="2419"/>
                    </a:cubicBezTo>
                    <a:cubicBezTo>
                      <a:pt x="1660" y="3177"/>
                      <a:pt x="1066" y="4061"/>
                      <a:pt x="650" y="5045"/>
                    </a:cubicBezTo>
                    <a:cubicBezTo>
                      <a:pt x="220" y="6061"/>
                      <a:pt x="0" y="7144"/>
                      <a:pt x="0" y="8257"/>
                    </a:cubicBezTo>
                    <a:cubicBezTo>
                      <a:pt x="0" y="9372"/>
                      <a:pt x="220" y="10453"/>
                      <a:pt x="650" y="11472"/>
                    </a:cubicBezTo>
                    <a:cubicBezTo>
                      <a:pt x="1066" y="12455"/>
                      <a:pt x="1660" y="13337"/>
                      <a:pt x="2419" y="14095"/>
                    </a:cubicBezTo>
                    <a:cubicBezTo>
                      <a:pt x="3177" y="14853"/>
                      <a:pt x="4061" y="15448"/>
                      <a:pt x="5042" y="15863"/>
                    </a:cubicBezTo>
                    <a:cubicBezTo>
                      <a:pt x="6061" y="16294"/>
                      <a:pt x="7141" y="16513"/>
                      <a:pt x="8257" y="16513"/>
                    </a:cubicBezTo>
                    <a:cubicBezTo>
                      <a:pt x="9372" y="16513"/>
                      <a:pt x="10453" y="16294"/>
                      <a:pt x="11471" y="15863"/>
                    </a:cubicBezTo>
                    <a:cubicBezTo>
                      <a:pt x="12452" y="15448"/>
                      <a:pt x="13336" y="14853"/>
                      <a:pt x="14095" y="14095"/>
                    </a:cubicBezTo>
                    <a:cubicBezTo>
                      <a:pt x="14853" y="13337"/>
                      <a:pt x="15447" y="12452"/>
                      <a:pt x="15863" y="11472"/>
                    </a:cubicBezTo>
                    <a:cubicBezTo>
                      <a:pt x="16293" y="10453"/>
                      <a:pt x="16513" y="9372"/>
                      <a:pt x="16513" y="8257"/>
                    </a:cubicBezTo>
                    <a:cubicBezTo>
                      <a:pt x="16513" y="7144"/>
                      <a:pt x="16293" y="6061"/>
                      <a:pt x="15863" y="5045"/>
                    </a:cubicBezTo>
                    <a:cubicBezTo>
                      <a:pt x="15447" y="4061"/>
                      <a:pt x="14853" y="3177"/>
                      <a:pt x="14095" y="2419"/>
                    </a:cubicBezTo>
                    <a:cubicBezTo>
                      <a:pt x="13336" y="1661"/>
                      <a:pt x="12452" y="1066"/>
                      <a:pt x="11471" y="651"/>
                    </a:cubicBezTo>
                    <a:cubicBezTo>
                      <a:pt x="10453" y="220"/>
                      <a:pt x="9372" y="1"/>
                      <a:pt x="8257"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2"/>
              <p:cNvSpPr/>
              <p:nvPr/>
            </p:nvSpPr>
            <p:spPr>
              <a:xfrm>
                <a:off x="5904072" y="853074"/>
                <a:ext cx="25" cy="404546"/>
              </a:xfrm>
              <a:custGeom>
                <a:avLst/>
                <a:gdLst/>
                <a:ahLst/>
                <a:cxnLst/>
                <a:rect l="l" t="t" r="r" b="b"/>
                <a:pathLst>
                  <a:path w="1" h="16291" fill="none" extrusionOk="0">
                    <a:moveTo>
                      <a:pt x="1" y="1"/>
                    </a:moveTo>
                    <a:lnTo>
                      <a:pt x="1" y="1629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2"/>
              <p:cNvSpPr/>
              <p:nvPr/>
            </p:nvSpPr>
            <p:spPr>
              <a:xfrm>
                <a:off x="5701837" y="1055316"/>
                <a:ext cx="404506" cy="25"/>
              </a:xfrm>
              <a:custGeom>
                <a:avLst/>
                <a:gdLst/>
                <a:ahLst/>
                <a:cxnLst/>
                <a:rect l="l" t="t" r="r" b="b"/>
                <a:pathLst>
                  <a:path w="16291" h="1" fill="none" extrusionOk="0">
                    <a:moveTo>
                      <a:pt x="16291" y="1"/>
                    </a:moveTo>
                    <a:lnTo>
                      <a:pt x="1"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2"/>
              <p:cNvSpPr/>
              <p:nvPr/>
            </p:nvSpPr>
            <p:spPr>
              <a:xfrm>
                <a:off x="5761080" y="912319"/>
                <a:ext cx="286017" cy="286046"/>
              </a:xfrm>
              <a:custGeom>
                <a:avLst/>
                <a:gdLst/>
                <a:ahLst/>
                <a:cxnLst/>
                <a:rect l="l" t="t" r="r" b="b"/>
                <a:pathLst>
                  <a:path w="11519" h="11519" fill="none" extrusionOk="0">
                    <a:moveTo>
                      <a:pt x="11519" y="1"/>
                    </a:moveTo>
                    <a:lnTo>
                      <a:pt x="1" y="11519"/>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2"/>
              <p:cNvSpPr/>
              <p:nvPr/>
            </p:nvSpPr>
            <p:spPr>
              <a:xfrm>
                <a:off x="5761080" y="912319"/>
                <a:ext cx="286017" cy="286046"/>
              </a:xfrm>
              <a:custGeom>
                <a:avLst/>
                <a:gdLst/>
                <a:ahLst/>
                <a:cxnLst/>
                <a:rect l="l" t="t" r="r" b="b"/>
                <a:pathLst>
                  <a:path w="11519" h="11519" fill="none" extrusionOk="0">
                    <a:moveTo>
                      <a:pt x="11519" y="11519"/>
                    </a:moveTo>
                    <a:lnTo>
                      <a:pt x="1"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2"/>
              <p:cNvSpPr/>
              <p:nvPr/>
            </p:nvSpPr>
            <p:spPr>
              <a:xfrm>
                <a:off x="5826654" y="868493"/>
                <a:ext cx="154865" cy="373804"/>
              </a:xfrm>
              <a:custGeom>
                <a:avLst/>
                <a:gdLst/>
                <a:ahLst/>
                <a:cxnLst/>
                <a:rect l="l" t="t" r="r" b="b"/>
                <a:pathLst>
                  <a:path w="6237" h="15053" fill="none" extrusionOk="0">
                    <a:moveTo>
                      <a:pt x="1" y="1"/>
                    </a:moveTo>
                    <a:lnTo>
                      <a:pt x="6237" y="15052"/>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2"/>
              <p:cNvSpPr/>
              <p:nvPr/>
            </p:nvSpPr>
            <p:spPr>
              <a:xfrm>
                <a:off x="5717181" y="977896"/>
                <a:ext cx="373766" cy="154880"/>
              </a:xfrm>
              <a:custGeom>
                <a:avLst/>
                <a:gdLst/>
                <a:ahLst/>
                <a:cxnLst/>
                <a:rect l="l" t="t" r="r" b="b"/>
                <a:pathLst>
                  <a:path w="15053" h="6237" fill="none" extrusionOk="0">
                    <a:moveTo>
                      <a:pt x="15052" y="1"/>
                    </a:moveTo>
                    <a:lnTo>
                      <a:pt x="0" y="6237"/>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2"/>
              <p:cNvSpPr/>
              <p:nvPr/>
            </p:nvSpPr>
            <p:spPr>
              <a:xfrm>
                <a:off x="5826654" y="868493"/>
                <a:ext cx="154865" cy="373804"/>
              </a:xfrm>
              <a:custGeom>
                <a:avLst/>
                <a:gdLst/>
                <a:ahLst/>
                <a:cxnLst/>
                <a:rect l="l" t="t" r="r" b="b"/>
                <a:pathLst>
                  <a:path w="6237" h="15053" fill="none" extrusionOk="0">
                    <a:moveTo>
                      <a:pt x="6237" y="1"/>
                    </a:moveTo>
                    <a:lnTo>
                      <a:pt x="1" y="15052"/>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2"/>
              <p:cNvSpPr/>
              <p:nvPr/>
            </p:nvSpPr>
            <p:spPr>
              <a:xfrm>
                <a:off x="5717181" y="977896"/>
                <a:ext cx="373766" cy="154880"/>
              </a:xfrm>
              <a:custGeom>
                <a:avLst/>
                <a:gdLst/>
                <a:ahLst/>
                <a:cxnLst/>
                <a:rect l="l" t="t" r="r" b="b"/>
                <a:pathLst>
                  <a:path w="15053" h="6237" fill="none" extrusionOk="0">
                    <a:moveTo>
                      <a:pt x="15052" y="6237"/>
                    </a:moveTo>
                    <a:lnTo>
                      <a:pt x="0"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2"/>
              <p:cNvSpPr/>
              <p:nvPr/>
            </p:nvSpPr>
            <p:spPr>
              <a:xfrm>
                <a:off x="5810018" y="903529"/>
                <a:ext cx="214755" cy="214876"/>
              </a:xfrm>
              <a:custGeom>
                <a:avLst/>
                <a:gdLst/>
                <a:ahLst/>
                <a:cxnLst/>
                <a:rect l="l" t="t" r="r" b="b"/>
                <a:pathLst>
                  <a:path w="8649" h="8653" extrusionOk="0">
                    <a:moveTo>
                      <a:pt x="4325" y="115"/>
                    </a:moveTo>
                    <a:cubicBezTo>
                      <a:pt x="6652" y="115"/>
                      <a:pt x="8538" y="2000"/>
                      <a:pt x="8538" y="4325"/>
                    </a:cubicBezTo>
                    <a:cubicBezTo>
                      <a:pt x="8538" y="6653"/>
                      <a:pt x="6652" y="8538"/>
                      <a:pt x="4325" y="8538"/>
                    </a:cubicBezTo>
                    <a:cubicBezTo>
                      <a:pt x="2000" y="8538"/>
                      <a:pt x="114" y="6653"/>
                      <a:pt x="114" y="4325"/>
                    </a:cubicBezTo>
                    <a:cubicBezTo>
                      <a:pt x="114" y="2000"/>
                      <a:pt x="2000" y="115"/>
                      <a:pt x="4325" y="115"/>
                    </a:cubicBezTo>
                    <a:close/>
                    <a:moveTo>
                      <a:pt x="4325" y="1"/>
                    </a:moveTo>
                    <a:cubicBezTo>
                      <a:pt x="3171" y="1"/>
                      <a:pt x="2085" y="452"/>
                      <a:pt x="1268" y="1268"/>
                    </a:cubicBezTo>
                    <a:cubicBezTo>
                      <a:pt x="451" y="2085"/>
                      <a:pt x="0" y="3171"/>
                      <a:pt x="0" y="4325"/>
                    </a:cubicBezTo>
                    <a:cubicBezTo>
                      <a:pt x="0" y="5481"/>
                      <a:pt x="448" y="6568"/>
                      <a:pt x="1268" y="7385"/>
                    </a:cubicBezTo>
                    <a:cubicBezTo>
                      <a:pt x="2085" y="8201"/>
                      <a:pt x="3171" y="8652"/>
                      <a:pt x="4325" y="8652"/>
                    </a:cubicBezTo>
                    <a:cubicBezTo>
                      <a:pt x="5481" y="8652"/>
                      <a:pt x="6567" y="8201"/>
                      <a:pt x="7384" y="7385"/>
                    </a:cubicBezTo>
                    <a:cubicBezTo>
                      <a:pt x="8201" y="6568"/>
                      <a:pt x="8649" y="5481"/>
                      <a:pt x="8649" y="4325"/>
                    </a:cubicBezTo>
                    <a:cubicBezTo>
                      <a:pt x="8649" y="3171"/>
                      <a:pt x="8201" y="2085"/>
                      <a:pt x="7384" y="1268"/>
                    </a:cubicBezTo>
                    <a:cubicBezTo>
                      <a:pt x="6567" y="452"/>
                      <a:pt x="5481" y="1"/>
                      <a:pt x="4325"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2"/>
              <p:cNvSpPr/>
              <p:nvPr/>
            </p:nvSpPr>
            <p:spPr>
              <a:xfrm>
                <a:off x="5812849" y="906359"/>
                <a:ext cx="209168" cy="209214"/>
              </a:xfrm>
              <a:custGeom>
                <a:avLst/>
                <a:gdLst/>
                <a:ahLst/>
                <a:cxnLst/>
                <a:rect l="l" t="t" r="r" b="b"/>
                <a:pathLst>
                  <a:path w="8424" h="8425" extrusionOk="0">
                    <a:moveTo>
                      <a:pt x="4211" y="1"/>
                    </a:moveTo>
                    <a:cubicBezTo>
                      <a:pt x="1886" y="1"/>
                      <a:pt x="0" y="1886"/>
                      <a:pt x="0" y="4211"/>
                    </a:cubicBezTo>
                    <a:cubicBezTo>
                      <a:pt x="0" y="6539"/>
                      <a:pt x="1886" y="8424"/>
                      <a:pt x="4211" y="8424"/>
                    </a:cubicBezTo>
                    <a:cubicBezTo>
                      <a:pt x="6538" y="8424"/>
                      <a:pt x="8424" y="6539"/>
                      <a:pt x="8424" y="4211"/>
                    </a:cubicBezTo>
                    <a:cubicBezTo>
                      <a:pt x="8424" y="1886"/>
                      <a:pt x="6538" y="1"/>
                      <a:pt x="421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4" name="Google Shape;1684;p42"/>
            <p:cNvSpPr/>
            <p:nvPr/>
          </p:nvSpPr>
          <p:spPr>
            <a:xfrm rot="-578927">
              <a:off x="4166989" y="1367865"/>
              <a:ext cx="331563" cy="65662"/>
            </a:xfrm>
            <a:custGeom>
              <a:avLst/>
              <a:gdLst/>
              <a:ahLst/>
              <a:cxnLst/>
              <a:rect l="l" t="t" r="r" b="b"/>
              <a:pathLst>
                <a:path w="10296" h="2039" extrusionOk="0">
                  <a:moveTo>
                    <a:pt x="3043" y="1"/>
                  </a:moveTo>
                  <a:lnTo>
                    <a:pt x="1641" y="1052"/>
                  </a:lnTo>
                  <a:lnTo>
                    <a:pt x="475" y="176"/>
                  </a:lnTo>
                  <a:lnTo>
                    <a:pt x="1" y="809"/>
                  </a:lnTo>
                  <a:lnTo>
                    <a:pt x="1641" y="2038"/>
                  </a:lnTo>
                  <a:lnTo>
                    <a:pt x="3043" y="987"/>
                  </a:lnTo>
                  <a:lnTo>
                    <a:pt x="4445" y="2038"/>
                  </a:lnTo>
                  <a:lnTo>
                    <a:pt x="5848" y="987"/>
                  </a:lnTo>
                  <a:lnTo>
                    <a:pt x="7250" y="2038"/>
                  </a:lnTo>
                  <a:lnTo>
                    <a:pt x="8653" y="987"/>
                  </a:lnTo>
                  <a:lnTo>
                    <a:pt x="9821" y="1860"/>
                  </a:lnTo>
                  <a:lnTo>
                    <a:pt x="10295" y="1230"/>
                  </a:lnTo>
                  <a:lnTo>
                    <a:pt x="8653" y="1"/>
                  </a:lnTo>
                  <a:lnTo>
                    <a:pt x="7250" y="1052"/>
                  </a:lnTo>
                  <a:lnTo>
                    <a:pt x="5848" y="1"/>
                  </a:lnTo>
                  <a:lnTo>
                    <a:pt x="4445" y="1052"/>
                  </a:lnTo>
                  <a:lnTo>
                    <a:pt x="3043" y="1"/>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2"/>
            <p:cNvSpPr/>
            <p:nvPr/>
          </p:nvSpPr>
          <p:spPr>
            <a:xfrm rot="-579034">
              <a:off x="4615261" y="1232878"/>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2"/>
            <p:cNvSpPr/>
            <p:nvPr/>
          </p:nvSpPr>
          <p:spPr>
            <a:xfrm rot="-579034">
              <a:off x="4076894" y="1159772"/>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2"/>
            <p:cNvSpPr/>
            <p:nvPr/>
          </p:nvSpPr>
          <p:spPr>
            <a:xfrm rot="-578799">
              <a:off x="4141299" y="998510"/>
              <a:ext cx="38357" cy="38305"/>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2"/>
            <p:cNvSpPr/>
            <p:nvPr/>
          </p:nvSpPr>
          <p:spPr>
            <a:xfrm rot="-579034">
              <a:off x="4472750" y="1449852"/>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9" name="Google Shape;1689;p42"/>
          <p:cNvSpPr txBox="1">
            <a:spLocks noGrp="1"/>
          </p:cNvSpPr>
          <p:nvPr>
            <p:ph type="title"/>
          </p:nvPr>
        </p:nvSpPr>
        <p:spPr>
          <a:xfrm>
            <a:off x="395496" y="704957"/>
            <a:ext cx="4332764" cy="783943"/>
          </a:xfrm>
          <a:prstGeom prst="rect">
            <a:avLst/>
          </a:prstGeom>
        </p:spPr>
        <p:txBody>
          <a:bodyPr spcFirstLastPara="1" wrap="square" lIns="91425" tIns="91425" rIns="91425" bIns="91425" anchor="b" anchorCtr="0">
            <a:noAutofit/>
          </a:bodyPr>
          <a:lstStyle/>
          <a:p>
            <a:pPr algn="r"/>
            <a:r>
              <a:rPr lang="en-US" sz="4000" err="1"/>
              <a:t>Giải</a:t>
            </a:r>
            <a:r>
              <a:rPr lang="en-US" sz="4000"/>
              <a:t> </a:t>
            </a:r>
            <a:r>
              <a:rPr lang="en-US" sz="4000" err="1"/>
              <a:t>thuật</a:t>
            </a:r>
            <a:r>
              <a:rPr lang="en-US" sz="4000"/>
              <a:t> Kahn</a:t>
            </a:r>
            <a:endParaRPr lang="en-US" sz="4000" b="0"/>
          </a:p>
        </p:txBody>
      </p:sp>
      <p:sp>
        <p:nvSpPr>
          <p:cNvPr id="1690" name="Google Shape;1690;p42"/>
          <p:cNvSpPr txBox="1">
            <a:spLocks noGrp="1"/>
          </p:cNvSpPr>
          <p:nvPr>
            <p:ph type="subTitle" idx="1"/>
          </p:nvPr>
        </p:nvSpPr>
        <p:spPr>
          <a:xfrm>
            <a:off x="695954" y="1567837"/>
            <a:ext cx="4783500" cy="232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vi-VN" dirty="0"/>
              <a:t>-</a:t>
            </a:r>
            <a:r>
              <a:rPr lang="en-US" dirty="0"/>
              <a:t> </a:t>
            </a:r>
            <a:r>
              <a:rPr lang="vi-VN" dirty="0"/>
              <a:t>Được đưa ra bởi nhà khoa học cùng tên vào năm 1962 dựa trên nhận xét: Một DAG luôn </a:t>
            </a:r>
            <a:r>
              <a:rPr lang="vi-VN" dirty="0" err="1"/>
              <a:t>luôn</a:t>
            </a:r>
            <a:r>
              <a:rPr lang="vi-VN" dirty="0"/>
              <a:t> tồn tại ít nhất một đỉnh có bậc vào bằng 0 (đỉnh nguồn) và một đỉnh có bậc ra bằng 0.</a:t>
            </a:r>
            <a:endParaRPr lang="en-US" dirty="0"/>
          </a:p>
        </p:txBody>
      </p:sp>
      <p:sp>
        <p:nvSpPr>
          <p:cNvPr id="1691" name="Google Shape;1691;p42"/>
          <p:cNvSpPr txBox="1"/>
          <p:nvPr/>
        </p:nvSpPr>
        <p:spPr>
          <a:xfrm>
            <a:off x="47790" y="4877178"/>
            <a:ext cx="4220100" cy="456600"/>
          </a:xfrm>
          <a:prstGeom prst="rect">
            <a:avLst/>
          </a:prstGeom>
          <a:noFill/>
          <a:ln>
            <a:noFill/>
          </a:ln>
        </p:spPr>
        <p:txBody>
          <a:bodyPr spcFirstLastPara="1" wrap="square" lIns="91425" tIns="91425" rIns="80900" bIns="91425" anchor="t" anchorCtr="0">
            <a:noAutofit/>
          </a:bodyPr>
          <a:lstStyle/>
          <a:p>
            <a:pPr marL="0" marR="0" lvl="0" indent="0" algn="l" rtl="0">
              <a:lnSpc>
                <a:spcPct val="100000"/>
              </a:lnSpc>
              <a:spcBef>
                <a:spcPts val="0"/>
              </a:spcBef>
              <a:spcAft>
                <a:spcPts val="0"/>
              </a:spcAft>
              <a:buClr>
                <a:srgbClr val="000000"/>
              </a:buClr>
              <a:buSzPts val="990"/>
              <a:buFont typeface="Arial"/>
              <a:buNone/>
            </a:pPr>
            <a:r>
              <a:rPr lang="en" sz="1600" b="1">
                <a:solidFill>
                  <a:schemeClr val="lt1"/>
                </a:solidFill>
                <a:latin typeface="Jost"/>
                <a:ea typeface="Jost"/>
                <a:cs typeface="Jost"/>
                <a:sym typeface="Jost"/>
              </a:rPr>
              <a:t>AMAZING · INTERESTING</a:t>
            </a:r>
            <a:endParaRPr sz="1600" b="1">
              <a:solidFill>
                <a:schemeClr val="lt1"/>
              </a:solidFill>
              <a:latin typeface="Jost"/>
              <a:ea typeface="Jost"/>
              <a:cs typeface="Jost"/>
              <a:sym typeface="Jost"/>
            </a:endParaRPr>
          </a:p>
        </p:txBody>
      </p:sp>
      <p:grpSp>
        <p:nvGrpSpPr>
          <p:cNvPr id="1692" name="Google Shape;1692;p42"/>
          <p:cNvGrpSpPr/>
          <p:nvPr/>
        </p:nvGrpSpPr>
        <p:grpSpPr>
          <a:xfrm>
            <a:off x="4964079" y="571500"/>
            <a:ext cx="1210919" cy="1210919"/>
            <a:chOff x="5496254" y="845512"/>
            <a:chExt cx="1210919" cy="1210919"/>
          </a:xfrm>
        </p:grpSpPr>
        <p:grpSp>
          <p:nvGrpSpPr>
            <p:cNvPr id="1693" name="Google Shape;1693;p42"/>
            <p:cNvGrpSpPr/>
            <p:nvPr/>
          </p:nvGrpSpPr>
          <p:grpSpPr>
            <a:xfrm>
              <a:off x="5496254" y="845512"/>
              <a:ext cx="1210919" cy="1210919"/>
              <a:chOff x="5865054" y="1019025"/>
              <a:chExt cx="1210919" cy="1210919"/>
            </a:xfrm>
          </p:grpSpPr>
          <p:sp>
            <p:nvSpPr>
              <p:cNvPr id="1694" name="Google Shape;1694;p42"/>
              <p:cNvSpPr/>
              <p:nvPr/>
            </p:nvSpPr>
            <p:spPr>
              <a:xfrm rot="-579312">
                <a:off x="5945649" y="1099620"/>
                <a:ext cx="1049729" cy="1049729"/>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2"/>
              <p:cNvSpPr/>
              <p:nvPr/>
            </p:nvSpPr>
            <p:spPr>
              <a:xfrm>
                <a:off x="6142773" y="1295651"/>
                <a:ext cx="655500" cy="6555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6" name="Google Shape;1696;p42"/>
              <p:cNvGrpSpPr/>
              <p:nvPr/>
            </p:nvGrpSpPr>
            <p:grpSpPr>
              <a:xfrm>
                <a:off x="6250854" y="1412954"/>
                <a:ext cx="425938" cy="420842"/>
                <a:chOff x="5458800" y="132600"/>
                <a:chExt cx="1182833" cy="1168680"/>
              </a:xfrm>
            </p:grpSpPr>
            <p:sp>
              <p:nvSpPr>
                <p:cNvPr id="1697" name="Google Shape;1697;p42"/>
                <p:cNvSpPr/>
                <p:nvPr/>
              </p:nvSpPr>
              <p:spPr>
                <a:xfrm>
                  <a:off x="5468235" y="132600"/>
                  <a:ext cx="1173398" cy="1168680"/>
                </a:xfrm>
                <a:custGeom>
                  <a:avLst/>
                  <a:gdLst/>
                  <a:ahLst/>
                  <a:cxnLst/>
                  <a:rect l="l" t="t" r="r" b="b"/>
                  <a:pathLst>
                    <a:path w="17909" h="17837" extrusionOk="0">
                      <a:moveTo>
                        <a:pt x="8912" y="0"/>
                      </a:moveTo>
                      <a:cubicBezTo>
                        <a:pt x="7280" y="0"/>
                        <a:pt x="5628" y="448"/>
                        <a:pt x="4147" y="1386"/>
                      </a:cubicBezTo>
                      <a:cubicBezTo>
                        <a:pt x="2965" y="2135"/>
                        <a:pt x="2020" y="3118"/>
                        <a:pt x="1330" y="4235"/>
                      </a:cubicBezTo>
                      <a:cubicBezTo>
                        <a:pt x="909" y="4920"/>
                        <a:pt x="585" y="5655"/>
                        <a:pt x="362" y="6420"/>
                      </a:cubicBezTo>
                      <a:cubicBezTo>
                        <a:pt x="226" y="6881"/>
                        <a:pt x="129" y="7353"/>
                        <a:pt x="71" y="7830"/>
                      </a:cubicBezTo>
                      <a:cubicBezTo>
                        <a:pt x="33" y="8149"/>
                        <a:pt x="10" y="8469"/>
                        <a:pt x="7" y="8790"/>
                      </a:cubicBezTo>
                      <a:cubicBezTo>
                        <a:pt x="0" y="9199"/>
                        <a:pt x="20" y="9611"/>
                        <a:pt x="71" y="10020"/>
                      </a:cubicBezTo>
                      <a:cubicBezTo>
                        <a:pt x="198" y="11049"/>
                        <a:pt x="507" y="12068"/>
                        <a:pt x="1009" y="13029"/>
                      </a:cubicBezTo>
                      <a:cubicBezTo>
                        <a:pt x="1125" y="13252"/>
                        <a:pt x="1252" y="13474"/>
                        <a:pt x="1389" y="13690"/>
                      </a:cubicBezTo>
                      <a:cubicBezTo>
                        <a:pt x="1582" y="13996"/>
                        <a:pt x="1792" y="14286"/>
                        <a:pt x="2015" y="14559"/>
                      </a:cubicBezTo>
                      <a:cubicBezTo>
                        <a:pt x="2255" y="14855"/>
                        <a:pt x="2511" y="15129"/>
                        <a:pt x="2781" y="15386"/>
                      </a:cubicBezTo>
                      <a:cubicBezTo>
                        <a:pt x="3109" y="15698"/>
                        <a:pt x="3460" y="15983"/>
                        <a:pt x="3827" y="16239"/>
                      </a:cubicBezTo>
                      <a:cubicBezTo>
                        <a:pt x="5330" y="17284"/>
                        <a:pt x="7118" y="17836"/>
                        <a:pt x="8930" y="17836"/>
                      </a:cubicBezTo>
                      <a:cubicBezTo>
                        <a:pt x="10562" y="17836"/>
                        <a:pt x="12213" y="17388"/>
                        <a:pt x="13694" y="16450"/>
                      </a:cubicBezTo>
                      <a:cubicBezTo>
                        <a:pt x="13864" y="16341"/>
                        <a:pt x="14029" y="16229"/>
                        <a:pt x="14189" y="16113"/>
                      </a:cubicBezTo>
                      <a:cubicBezTo>
                        <a:pt x="14779" y="15682"/>
                        <a:pt x="15302" y="15190"/>
                        <a:pt x="15753" y="14650"/>
                      </a:cubicBezTo>
                      <a:cubicBezTo>
                        <a:pt x="16293" y="14007"/>
                        <a:pt x="16734" y="13297"/>
                        <a:pt x="17068" y="12544"/>
                      </a:cubicBezTo>
                      <a:cubicBezTo>
                        <a:pt x="17260" y="12113"/>
                        <a:pt x="17416" y="11669"/>
                        <a:pt x="17537" y="11214"/>
                      </a:cubicBezTo>
                      <a:cubicBezTo>
                        <a:pt x="17823" y="10142"/>
                        <a:pt x="17909" y="9021"/>
                        <a:pt x="17783" y="7908"/>
                      </a:cubicBezTo>
                      <a:cubicBezTo>
                        <a:pt x="17635" y="6610"/>
                        <a:pt x="17198" y="5323"/>
                        <a:pt x="16452" y="4145"/>
                      </a:cubicBezTo>
                      <a:cubicBezTo>
                        <a:pt x="16193" y="3734"/>
                        <a:pt x="15905" y="3353"/>
                        <a:pt x="15591" y="3001"/>
                      </a:cubicBezTo>
                      <a:cubicBezTo>
                        <a:pt x="15283" y="2649"/>
                        <a:pt x="14949" y="2329"/>
                        <a:pt x="14594" y="2036"/>
                      </a:cubicBezTo>
                      <a:cubicBezTo>
                        <a:pt x="14424" y="1898"/>
                        <a:pt x="14250" y="1764"/>
                        <a:pt x="14072" y="1637"/>
                      </a:cubicBezTo>
                      <a:cubicBezTo>
                        <a:pt x="13908" y="1523"/>
                        <a:pt x="13740" y="1412"/>
                        <a:pt x="13570" y="1308"/>
                      </a:cubicBezTo>
                      <a:cubicBezTo>
                        <a:pt x="12165" y="450"/>
                        <a:pt x="10548" y="0"/>
                        <a:pt x="891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2"/>
                <p:cNvSpPr/>
                <p:nvPr/>
              </p:nvSpPr>
              <p:spPr>
                <a:xfrm>
                  <a:off x="5600260" y="867354"/>
                  <a:ext cx="1017067" cy="273415"/>
                </a:xfrm>
                <a:custGeom>
                  <a:avLst/>
                  <a:gdLst/>
                  <a:ahLst/>
                  <a:cxnLst/>
                  <a:rect l="l" t="t" r="r" b="b"/>
                  <a:pathLst>
                    <a:path w="15523" h="4173" extrusionOk="0">
                      <a:moveTo>
                        <a:pt x="15522" y="0"/>
                      </a:moveTo>
                      <a:cubicBezTo>
                        <a:pt x="14830" y="230"/>
                        <a:pt x="14117" y="405"/>
                        <a:pt x="13410" y="578"/>
                      </a:cubicBezTo>
                      <a:cubicBezTo>
                        <a:pt x="8977" y="1667"/>
                        <a:pt x="4527" y="2757"/>
                        <a:pt x="0" y="3345"/>
                      </a:cubicBezTo>
                      <a:cubicBezTo>
                        <a:pt x="240" y="3641"/>
                        <a:pt x="496" y="3915"/>
                        <a:pt x="766" y="4172"/>
                      </a:cubicBezTo>
                      <a:cubicBezTo>
                        <a:pt x="2073" y="4070"/>
                        <a:pt x="3419" y="4111"/>
                        <a:pt x="4724" y="4007"/>
                      </a:cubicBezTo>
                      <a:cubicBezTo>
                        <a:pt x="6977" y="3830"/>
                        <a:pt x="9167" y="3204"/>
                        <a:pt x="11339" y="2583"/>
                      </a:cubicBezTo>
                      <a:cubicBezTo>
                        <a:pt x="12595" y="2223"/>
                        <a:pt x="13859" y="1862"/>
                        <a:pt x="15053" y="1330"/>
                      </a:cubicBezTo>
                      <a:cubicBezTo>
                        <a:pt x="15245" y="899"/>
                        <a:pt x="15403" y="455"/>
                        <a:pt x="1552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2"/>
                <p:cNvSpPr/>
                <p:nvPr/>
              </p:nvSpPr>
              <p:spPr>
                <a:xfrm>
                  <a:off x="5491888" y="218236"/>
                  <a:ext cx="932677" cy="335004"/>
                </a:xfrm>
                <a:custGeom>
                  <a:avLst/>
                  <a:gdLst/>
                  <a:ahLst/>
                  <a:cxnLst/>
                  <a:rect l="l" t="t" r="r" b="b"/>
                  <a:pathLst>
                    <a:path w="14235" h="5113" extrusionOk="0">
                      <a:moveTo>
                        <a:pt x="13209" y="1"/>
                      </a:moveTo>
                      <a:cubicBezTo>
                        <a:pt x="12064" y="445"/>
                        <a:pt x="10840" y="675"/>
                        <a:pt x="9633" y="914"/>
                      </a:cubicBezTo>
                      <a:cubicBezTo>
                        <a:pt x="6725" y="1492"/>
                        <a:pt x="3834" y="2165"/>
                        <a:pt x="969" y="2928"/>
                      </a:cubicBezTo>
                      <a:cubicBezTo>
                        <a:pt x="548" y="3613"/>
                        <a:pt x="222" y="4348"/>
                        <a:pt x="1" y="5113"/>
                      </a:cubicBezTo>
                      <a:cubicBezTo>
                        <a:pt x="766" y="4865"/>
                        <a:pt x="1512" y="4531"/>
                        <a:pt x="2259" y="4236"/>
                      </a:cubicBezTo>
                      <a:cubicBezTo>
                        <a:pt x="5744" y="2863"/>
                        <a:pt x="9480" y="2257"/>
                        <a:pt x="13055" y="1139"/>
                      </a:cubicBezTo>
                      <a:cubicBezTo>
                        <a:pt x="13450" y="1017"/>
                        <a:pt x="13846" y="885"/>
                        <a:pt x="14235" y="729"/>
                      </a:cubicBezTo>
                      <a:cubicBezTo>
                        <a:pt x="13908" y="462"/>
                        <a:pt x="13566" y="217"/>
                        <a:pt x="13209"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2"/>
                <p:cNvSpPr/>
                <p:nvPr/>
              </p:nvSpPr>
              <p:spPr>
                <a:xfrm>
                  <a:off x="5458800" y="329163"/>
                  <a:ext cx="1174512" cy="657166"/>
                </a:xfrm>
                <a:custGeom>
                  <a:avLst/>
                  <a:gdLst/>
                  <a:ahLst/>
                  <a:cxnLst/>
                  <a:rect l="l" t="t" r="r" b="b"/>
                  <a:pathLst>
                    <a:path w="17926" h="10030" extrusionOk="0">
                      <a:moveTo>
                        <a:pt x="15735" y="1"/>
                      </a:moveTo>
                      <a:cubicBezTo>
                        <a:pt x="15124" y="140"/>
                        <a:pt x="14520" y="313"/>
                        <a:pt x="13927" y="513"/>
                      </a:cubicBezTo>
                      <a:cubicBezTo>
                        <a:pt x="11497" y="1334"/>
                        <a:pt x="9231" y="2610"/>
                        <a:pt x="6762" y="3311"/>
                      </a:cubicBezTo>
                      <a:cubicBezTo>
                        <a:pt x="4656" y="3907"/>
                        <a:pt x="2440" y="4072"/>
                        <a:pt x="367" y="4777"/>
                      </a:cubicBezTo>
                      <a:cubicBezTo>
                        <a:pt x="318" y="4794"/>
                        <a:pt x="265" y="4812"/>
                        <a:pt x="215" y="4830"/>
                      </a:cubicBezTo>
                      <a:cubicBezTo>
                        <a:pt x="0" y="6573"/>
                        <a:pt x="294" y="8384"/>
                        <a:pt x="1153" y="10029"/>
                      </a:cubicBezTo>
                      <a:cubicBezTo>
                        <a:pt x="1903" y="9830"/>
                        <a:pt x="2579" y="9351"/>
                        <a:pt x="3291" y="9005"/>
                      </a:cubicBezTo>
                      <a:cubicBezTo>
                        <a:pt x="4315" y="8510"/>
                        <a:pt x="5446" y="8285"/>
                        <a:pt x="6538" y="7972"/>
                      </a:cubicBezTo>
                      <a:cubicBezTo>
                        <a:pt x="8107" y="7521"/>
                        <a:pt x="9620" y="6878"/>
                        <a:pt x="11202" y="6485"/>
                      </a:cubicBezTo>
                      <a:cubicBezTo>
                        <a:pt x="12622" y="6132"/>
                        <a:pt x="14085" y="5985"/>
                        <a:pt x="15516" y="5674"/>
                      </a:cubicBezTo>
                      <a:cubicBezTo>
                        <a:pt x="16338" y="5494"/>
                        <a:pt x="17161" y="5256"/>
                        <a:pt x="17926" y="4908"/>
                      </a:cubicBezTo>
                      <a:cubicBezTo>
                        <a:pt x="17879" y="4505"/>
                        <a:pt x="17807" y="4104"/>
                        <a:pt x="17704" y="3705"/>
                      </a:cubicBezTo>
                      <a:cubicBezTo>
                        <a:pt x="17506" y="2933"/>
                        <a:pt x="17202" y="2176"/>
                        <a:pt x="16784" y="1454"/>
                      </a:cubicBezTo>
                      <a:cubicBezTo>
                        <a:pt x="16725" y="1350"/>
                        <a:pt x="16662" y="1248"/>
                        <a:pt x="16596" y="1145"/>
                      </a:cubicBezTo>
                      <a:cubicBezTo>
                        <a:pt x="16337" y="734"/>
                        <a:pt x="16049" y="353"/>
                        <a:pt x="15735"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2"/>
                <p:cNvSpPr/>
                <p:nvPr/>
              </p:nvSpPr>
              <p:spPr>
                <a:xfrm>
                  <a:off x="6176060" y="764289"/>
                  <a:ext cx="355774" cy="86945"/>
                </a:xfrm>
                <a:custGeom>
                  <a:avLst/>
                  <a:gdLst/>
                  <a:ahLst/>
                  <a:cxnLst/>
                  <a:rect l="l" t="t" r="r" b="b"/>
                  <a:pathLst>
                    <a:path w="5430" h="1327" extrusionOk="0">
                      <a:moveTo>
                        <a:pt x="4716" y="1"/>
                      </a:moveTo>
                      <a:cubicBezTo>
                        <a:pt x="4223" y="1"/>
                        <a:pt x="3629" y="161"/>
                        <a:pt x="3342" y="196"/>
                      </a:cubicBezTo>
                      <a:cubicBezTo>
                        <a:pt x="2370" y="313"/>
                        <a:pt x="1409" y="518"/>
                        <a:pt x="474" y="810"/>
                      </a:cubicBezTo>
                      <a:cubicBezTo>
                        <a:pt x="278" y="871"/>
                        <a:pt x="53" y="966"/>
                        <a:pt x="0" y="1165"/>
                      </a:cubicBezTo>
                      <a:cubicBezTo>
                        <a:pt x="180" y="1303"/>
                        <a:pt x="418" y="1326"/>
                        <a:pt x="648" y="1326"/>
                      </a:cubicBezTo>
                      <a:cubicBezTo>
                        <a:pt x="676" y="1326"/>
                        <a:pt x="703" y="1326"/>
                        <a:pt x="730" y="1326"/>
                      </a:cubicBezTo>
                      <a:cubicBezTo>
                        <a:pt x="2240" y="1301"/>
                        <a:pt x="4108" y="1051"/>
                        <a:pt x="5429" y="269"/>
                      </a:cubicBezTo>
                      <a:cubicBezTo>
                        <a:pt x="5303" y="66"/>
                        <a:pt x="5030" y="1"/>
                        <a:pt x="4716"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2"/>
                <p:cNvSpPr/>
                <p:nvPr/>
              </p:nvSpPr>
              <p:spPr>
                <a:xfrm>
                  <a:off x="5808683" y="891728"/>
                  <a:ext cx="245045" cy="87928"/>
                </a:xfrm>
                <a:custGeom>
                  <a:avLst/>
                  <a:gdLst/>
                  <a:ahLst/>
                  <a:cxnLst/>
                  <a:rect l="l" t="t" r="r" b="b"/>
                  <a:pathLst>
                    <a:path w="3740" h="1342" extrusionOk="0">
                      <a:moveTo>
                        <a:pt x="3463" y="1"/>
                      </a:moveTo>
                      <a:cubicBezTo>
                        <a:pt x="3408" y="1"/>
                        <a:pt x="3352" y="9"/>
                        <a:pt x="3297" y="18"/>
                      </a:cubicBezTo>
                      <a:cubicBezTo>
                        <a:pt x="2626" y="139"/>
                        <a:pt x="2017" y="398"/>
                        <a:pt x="1374" y="613"/>
                      </a:cubicBezTo>
                      <a:cubicBezTo>
                        <a:pt x="905" y="771"/>
                        <a:pt x="392" y="928"/>
                        <a:pt x="0" y="1239"/>
                      </a:cubicBezTo>
                      <a:cubicBezTo>
                        <a:pt x="266" y="1306"/>
                        <a:pt x="564" y="1342"/>
                        <a:pt x="856" y="1342"/>
                      </a:cubicBezTo>
                      <a:cubicBezTo>
                        <a:pt x="1037" y="1342"/>
                        <a:pt x="1216" y="1328"/>
                        <a:pt x="1384" y="1300"/>
                      </a:cubicBezTo>
                      <a:cubicBezTo>
                        <a:pt x="1751" y="1239"/>
                        <a:pt x="2096" y="1087"/>
                        <a:pt x="2433" y="928"/>
                      </a:cubicBezTo>
                      <a:cubicBezTo>
                        <a:pt x="2805" y="751"/>
                        <a:pt x="3170" y="563"/>
                        <a:pt x="3526" y="362"/>
                      </a:cubicBezTo>
                      <a:cubicBezTo>
                        <a:pt x="3625" y="307"/>
                        <a:pt x="3739" y="210"/>
                        <a:pt x="3695" y="106"/>
                      </a:cubicBezTo>
                      <a:cubicBezTo>
                        <a:pt x="3677" y="66"/>
                        <a:pt x="3639" y="38"/>
                        <a:pt x="3597" y="23"/>
                      </a:cubicBezTo>
                      <a:cubicBezTo>
                        <a:pt x="3555" y="7"/>
                        <a:pt x="3509" y="1"/>
                        <a:pt x="3463"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2"/>
                <p:cNvSpPr/>
                <p:nvPr/>
              </p:nvSpPr>
              <p:spPr>
                <a:xfrm>
                  <a:off x="5826832" y="424431"/>
                  <a:ext cx="792006" cy="352629"/>
                </a:xfrm>
                <a:custGeom>
                  <a:avLst/>
                  <a:gdLst/>
                  <a:ahLst/>
                  <a:cxnLst/>
                  <a:rect l="l" t="t" r="r" b="b"/>
                  <a:pathLst>
                    <a:path w="12088" h="5382" extrusionOk="0">
                      <a:moveTo>
                        <a:pt x="11166" y="0"/>
                      </a:moveTo>
                      <a:cubicBezTo>
                        <a:pt x="8191" y="859"/>
                        <a:pt x="5241" y="1822"/>
                        <a:pt x="2326" y="2891"/>
                      </a:cubicBezTo>
                      <a:cubicBezTo>
                        <a:pt x="1814" y="3079"/>
                        <a:pt x="1299" y="3272"/>
                        <a:pt x="845" y="3579"/>
                      </a:cubicBezTo>
                      <a:cubicBezTo>
                        <a:pt x="494" y="3819"/>
                        <a:pt x="4" y="4260"/>
                        <a:pt x="2" y="4694"/>
                      </a:cubicBezTo>
                      <a:cubicBezTo>
                        <a:pt x="1" y="5223"/>
                        <a:pt x="351" y="5382"/>
                        <a:pt x="801" y="5382"/>
                      </a:cubicBezTo>
                      <a:cubicBezTo>
                        <a:pt x="1371" y="5382"/>
                        <a:pt x="2100" y="5128"/>
                        <a:pt x="2481" y="5048"/>
                      </a:cubicBezTo>
                      <a:cubicBezTo>
                        <a:pt x="3694" y="4797"/>
                        <a:pt x="4898" y="4509"/>
                        <a:pt x="6097" y="4186"/>
                      </a:cubicBezTo>
                      <a:cubicBezTo>
                        <a:pt x="8120" y="3639"/>
                        <a:pt x="10120" y="2995"/>
                        <a:pt x="12087" y="2251"/>
                      </a:cubicBezTo>
                      <a:cubicBezTo>
                        <a:pt x="11889" y="1479"/>
                        <a:pt x="11585" y="722"/>
                        <a:pt x="1116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2"/>
                <p:cNvSpPr/>
                <p:nvPr/>
              </p:nvSpPr>
              <p:spPr>
                <a:xfrm>
                  <a:off x="5468235" y="662928"/>
                  <a:ext cx="210647" cy="126257"/>
                </a:xfrm>
                <a:custGeom>
                  <a:avLst/>
                  <a:gdLst/>
                  <a:ahLst/>
                  <a:cxnLst/>
                  <a:rect l="l" t="t" r="r" b="b"/>
                  <a:pathLst>
                    <a:path w="3215" h="1927" extrusionOk="0">
                      <a:moveTo>
                        <a:pt x="2797" y="0"/>
                      </a:moveTo>
                      <a:cubicBezTo>
                        <a:pt x="2623" y="0"/>
                        <a:pt x="2444" y="45"/>
                        <a:pt x="2274" y="90"/>
                      </a:cubicBezTo>
                      <a:cubicBezTo>
                        <a:pt x="1518" y="291"/>
                        <a:pt x="762" y="494"/>
                        <a:pt x="7" y="696"/>
                      </a:cubicBezTo>
                      <a:cubicBezTo>
                        <a:pt x="0" y="1105"/>
                        <a:pt x="20" y="1517"/>
                        <a:pt x="71" y="1926"/>
                      </a:cubicBezTo>
                      <a:cubicBezTo>
                        <a:pt x="824" y="1636"/>
                        <a:pt x="1579" y="1343"/>
                        <a:pt x="2332" y="1053"/>
                      </a:cubicBezTo>
                      <a:cubicBezTo>
                        <a:pt x="2727" y="899"/>
                        <a:pt x="3189" y="659"/>
                        <a:pt x="3213" y="235"/>
                      </a:cubicBezTo>
                      <a:cubicBezTo>
                        <a:pt x="3214" y="200"/>
                        <a:pt x="3213" y="166"/>
                        <a:pt x="3196" y="134"/>
                      </a:cubicBezTo>
                      <a:cubicBezTo>
                        <a:pt x="3175" y="95"/>
                        <a:pt x="3135" y="71"/>
                        <a:pt x="3094" y="55"/>
                      </a:cubicBezTo>
                      <a:cubicBezTo>
                        <a:pt x="2999" y="15"/>
                        <a:pt x="2899" y="0"/>
                        <a:pt x="279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2"/>
                <p:cNvSpPr/>
                <p:nvPr/>
              </p:nvSpPr>
              <p:spPr>
                <a:xfrm>
                  <a:off x="5924655" y="1092419"/>
                  <a:ext cx="575790" cy="159541"/>
                </a:xfrm>
                <a:custGeom>
                  <a:avLst/>
                  <a:gdLst/>
                  <a:ahLst/>
                  <a:cxnLst/>
                  <a:rect l="l" t="t" r="r" b="b"/>
                  <a:pathLst>
                    <a:path w="8788" h="2435" extrusionOk="0">
                      <a:moveTo>
                        <a:pt x="8787" y="1"/>
                      </a:moveTo>
                      <a:lnTo>
                        <a:pt x="8787" y="1"/>
                      </a:lnTo>
                      <a:cubicBezTo>
                        <a:pt x="8328" y="60"/>
                        <a:pt x="7851" y="62"/>
                        <a:pt x="7388" y="108"/>
                      </a:cubicBezTo>
                      <a:cubicBezTo>
                        <a:pt x="6478" y="197"/>
                        <a:pt x="5585" y="460"/>
                        <a:pt x="4670" y="488"/>
                      </a:cubicBezTo>
                      <a:cubicBezTo>
                        <a:pt x="4601" y="490"/>
                        <a:pt x="4533" y="491"/>
                        <a:pt x="4464" y="491"/>
                      </a:cubicBezTo>
                      <a:cubicBezTo>
                        <a:pt x="4290" y="491"/>
                        <a:pt x="4116" y="486"/>
                        <a:pt x="3942" y="486"/>
                      </a:cubicBezTo>
                      <a:cubicBezTo>
                        <a:pt x="3757" y="486"/>
                        <a:pt x="3572" y="491"/>
                        <a:pt x="3388" y="514"/>
                      </a:cubicBezTo>
                      <a:cubicBezTo>
                        <a:pt x="2975" y="566"/>
                        <a:pt x="2581" y="701"/>
                        <a:pt x="2178" y="795"/>
                      </a:cubicBezTo>
                      <a:cubicBezTo>
                        <a:pt x="1588" y="936"/>
                        <a:pt x="75" y="967"/>
                        <a:pt x="29" y="1794"/>
                      </a:cubicBezTo>
                      <a:cubicBezTo>
                        <a:pt x="0" y="2303"/>
                        <a:pt x="384" y="2434"/>
                        <a:pt x="820" y="2434"/>
                      </a:cubicBezTo>
                      <a:cubicBezTo>
                        <a:pt x="1166" y="2434"/>
                        <a:pt x="1545" y="2352"/>
                        <a:pt x="1779" y="2310"/>
                      </a:cubicBezTo>
                      <a:cubicBezTo>
                        <a:pt x="2358" y="2204"/>
                        <a:pt x="2916" y="2007"/>
                        <a:pt x="3496" y="1917"/>
                      </a:cubicBezTo>
                      <a:cubicBezTo>
                        <a:pt x="4145" y="1813"/>
                        <a:pt x="4807" y="1841"/>
                        <a:pt x="5461" y="1788"/>
                      </a:cubicBezTo>
                      <a:cubicBezTo>
                        <a:pt x="6057" y="1740"/>
                        <a:pt x="6647" y="1624"/>
                        <a:pt x="7223" y="1464"/>
                      </a:cubicBezTo>
                      <a:cubicBezTo>
                        <a:pt x="7813" y="1033"/>
                        <a:pt x="8336" y="541"/>
                        <a:pt x="8787"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6" name="Google Shape;1706;p42"/>
              <p:cNvSpPr/>
              <p:nvPr/>
            </p:nvSpPr>
            <p:spPr>
              <a:xfrm rot="10546279">
                <a:off x="6550282" y="1384421"/>
                <a:ext cx="158584" cy="204524"/>
              </a:xfrm>
              <a:custGeom>
                <a:avLst/>
                <a:gdLst/>
                <a:ahLst/>
                <a:cxnLst/>
                <a:rect l="l" t="t" r="r" b="b"/>
                <a:pathLst>
                  <a:path w="8264" h="10658" extrusionOk="0">
                    <a:moveTo>
                      <a:pt x="8079" y="9782"/>
                    </a:moveTo>
                    <a:cubicBezTo>
                      <a:pt x="5619" y="9782"/>
                      <a:pt x="3626" y="7788"/>
                      <a:pt x="3626" y="5329"/>
                    </a:cubicBezTo>
                    <a:cubicBezTo>
                      <a:pt x="3626" y="2870"/>
                      <a:pt x="5619" y="876"/>
                      <a:pt x="8079" y="876"/>
                    </a:cubicBezTo>
                    <a:cubicBezTo>
                      <a:pt x="8140" y="876"/>
                      <a:pt x="8202" y="876"/>
                      <a:pt x="8263" y="879"/>
                    </a:cubicBezTo>
                    <a:cubicBezTo>
                      <a:pt x="7423" y="322"/>
                      <a:pt x="6413" y="0"/>
                      <a:pt x="5329" y="0"/>
                    </a:cubicBezTo>
                    <a:cubicBezTo>
                      <a:pt x="2387" y="0"/>
                      <a:pt x="1" y="2384"/>
                      <a:pt x="1" y="5329"/>
                    </a:cubicBezTo>
                    <a:cubicBezTo>
                      <a:pt x="1" y="8271"/>
                      <a:pt x="2387" y="10657"/>
                      <a:pt x="5329" y="10657"/>
                    </a:cubicBezTo>
                    <a:cubicBezTo>
                      <a:pt x="6413" y="10657"/>
                      <a:pt x="7423" y="10333"/>
                      <a:pt x="8263" y="9776"/>
                    </a:cubicBezTo>
                    <a:cubicBezTo>
                      <a:pt x="8202" y="9779"/>
                      <a:pt x="8140" y="9782"/>
                      <a:pt x="8079" y="9782"/>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707" name="Google Shape;1707;p42"/>
            <p:cNvSpPr/>
            <p:nvPr/>
          </p:nvSpPr>
          <p:spPr>
            <a:xfrm>
              <a:off x="5950306" y="1213748"/>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8" name="Google Shape;1708;p42"/>
            <p:cNvSpPr/>
            <p:nvPr/>
          </p:nvSpPr>
          <p:spPr>
            <a:xfrm>
              <a:off x="5877931" y="1598528"/>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42"/>
          <p:cNvGrpSpPr/>
          <p:nvPr/>
        </p:nvGrpSpPr>
        <p:grpSpPr>
          <a:xfrm>
            <a:off x="5316218" y="2847009"/>
            <a:ext cx="1882855" cy="2290310"/>
            <a:chOff x="5533168" y="3120434"/>
            <a:chExt cx="1882855" cy="2290310"/>
          </a:xfrm>
        </p:grpSpPr>
        <p:sp>
          <p:nvSpPr>
            <p:cNvPr id="1710" name="Google Shape;1710;p42"/>
            <p:cNvSpPr/>
            <p:nvPr/>
          </p:nvSpPr>
          <p:spPr>
            <a:xfrm rot="10800000" flipH="1">
              <a:off x="5978200" y="5124179"/>
              <a:ext cx="579718" cy="20382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nvGrpSpPr>
            <p:cNvPr id="1711" name="Google Shape;1711;p42"/>
            <p:cNvGrpSpPr/>
            <p:nvPr/>
          </p:nvGrpSpPr>
          <p:grpSpPr>
            <a:xfrm rot="2699315" flipH="1">
              <a:off x="6478041" y="4742815"/>
              <a:ext cx="208113" cy="454842"/>
              <a:chOff x="-835750" y="499300"/>
              <a:chExt cx="586638" cy="1282385"/>
            </a:xfrm>
          </p:grpSpPr>
          <p:sp>
            <p:nvSpPr>
              <p:cNvPr id="1712" name="Google Shape;1712;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2"/>
            <p:cNvGrpSpPr/>
            <p:nvPr/>
          </p:nvGrpSpPr>
          <p:grpSpPr>
            <a:xfrm rot="2191022">
              <a:off x="6220759" y="4127620"/>
              <a:ext cx="211464" cy="462257"/>
              <a:chOff x="-835750" y="499300"/>
              <a:chExt cx="586638" cy="1282385"/>
            </a:xfrm>
          </p:grpSpPr>
          <p:sp>
            <p:nvSpPr>
              <p:cNvPr id="1719" name="Google Shape;1719;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42"/>
            <p:cNvGrpSpPr/>
            <p:nvPr/>
          </p:nvGrpSpPr>
          <p:grpSpPr>
            <a:xfrm rot="3532422" flipH="1">
              <a:off x="7007479" y="3883491"/>
              <a:ext cx="241157" cy="527168"/>
              <a:chOff x="-835750" y="499300"/>
              <a:chExt cx="586638" cy="1282385"/>
            </a:xfrm>
          </p:grpSpPr>
          <p:sp>
            <p:nvSpPr>
              <p:cNvPr id="1726" name="Google Shape;1726;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42"/>
            <p:cNvGrpSpPr/>
            <p:nvPr/>
          </p:nvGrpSpPr>
          <p:grpSpPr>
            <a:xfrm rot="3139970">
              <a:off x="7007485" y="3113366"/>
              <a:ext cx="241155" cy="527163"/>
              <a:chOff x="-835750" y="499300"/>
              <a:chExt cx="586638" cy="1282385"/>
            </a:xfrm>
          </p:grpSpPr>
          <p:sp>
            <p:nvSpPr>
              <p:cNvPr id="1733" name="Google Shape;1733;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42"/>
            <p:cNvSpPr/>
            <p:nvPr/>
          </p:nvSpPr>
          <p:spPr>
            <a:xfrm>
              <a:off x="6449075" y="4025932"/>
              <a:ext cx="383050" cy="84150"/>
            </a:xfrm>
            <a:custGeom>
              <a:avLst/>
              <a:gdLst/>
              <a:ahLst/>
              <a:cxnLst/>
              <a:rect l="l" t="t" r="r" b="b"/>
              <a:pathLst>
                <a:path w="15322" h="3366" extrusionOk="0">
                  <a:moveTo>
                    <a:pt x="0" y="3366"/>
                  </a:moveTo>
                  <a:cubicBezTo>
                    <a:pt x="3197" y="-629"/>
                    <a:pt x="11704" y="-1181"/>
                    <a:pt x="15322" y="2437"/>
                  </a:cubicBezTo>
                </a:path>
              </a:pathLst>
            </a:custGeom>
            <a:noFill/>
            <a:ln w="9525" cap="flat" cmpd="sng">
              <a:solidFill>
                <a:schemeClr val="lt1"/>
              </a:solidFill>
              <a:prstDash val="dot"/>
              <a:round/>
              <a:headEnd type="none" w="med" len="med"/>
              <a:tailEnd type="none" w="med" len="med"/>
            </a:ln>
          </p:spPr>
        </p:sp>
        <p:sp>
          <p:nvSpPr>
            <p:cNvPr id="1740" name="Google Shape;1740;p42"/>
            <p:cNvSpPr/>
            <p:nvPr/>
          </p:nvSpPr>
          <p:spPr>
            <a:xfrm>
              <a:off x="7147588" y="3611600"/>
              <a:ext cx="67825" cy="296000"/>
            </a:xfrm>
            <a:custGeom>
              <a:avLst/>
              <a:gdLst/>
              <a:ahLst/>
              <a:cxnLst/>
              <a:rect l="l" t="t" r="r" b="b"/>
              <a:pathLst>
                <a:path w="2713" h="11840" extrusionOk="0">
                  <a:moveTo>
                    <a:pt x="0" y="0"/>
                  </a:moveTo>
                  <a:cubicBezTo>
                    <a:pt x="2810" y="2810"/>
                    <a:pt x="3597" y="8534"/>
                    <a:pt x="1393" y="11840"/>
                  </a:cubicBezTo>
                </a:path>
              </a:pathLst>
            </a:custGeom>
            <a:noFill/>
            <a:ln w="9525" cap="flat" cmpd="sng">
              <a:solidFill>
                <a:schemeClr val="lt1"/>
              </a:solidFill>
              <a:prstDash val="dot"/>
              <a:round/>
              <a:headEnd type="none" w="med" len="med"/>
              <a:tailEnd type="none" w="med" len="med"/>
            </a:ln>
          </p:spPr>
        </p:sp>
        <p:grpSp>
          <p:nvGrpSpPr>
            <p:cNvPr id="1741" name="Google Shape;1741;p42"/>
            <p:cNvGrpSpPr/>
            <p:nvPr/>
          </p:nvGrpSpPr>
          <p:grpSpPr>
            <a:xfrm rot="2191022">
              <a:off x="5649947" y="4930945"/>
              <a:ext cx="211464" cy="462257"/>
              <a:chOff x="-835750" y="499300"/>
              <a:chExt cx="586638" cy="1282385"/>
            </a:xfrm>
          </p:grpSpPr>
          <p:sp>
            <p:nvSpPr>
              <p:cNvPr id="1742" name="Google Shape;1742;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8" name="Google Shape;1748;p42"/>
            <p:cNvSpPr/>
            <p:nvPr/>
          </p:nvSpPr>
          <p:spPr>
            <a:xfrm>
              <a:off x="6381575" y="4567800"/>
              <a:ext cx="106750" cy="266725"/>
            </a:xfrm>
            <a:custGeom>
              <a:avLst/>
              <a:gdLst/>
              <a:ahLst/>
              <a:cxnLst/>
              <a:rect l="l" t="t" r="r" b="b"/>
              <a:pathLst>
                <a:path w="4270" h="10669" extrusionOk="0">
                  <a:moveTo>
                    <a:pt x="0" y="0"/>
                  </a:moveTo>
                  <a:cubicBezTo>
                    <a:pt x="2880" y="2304"/>
                    <a:pt x="6005" y="8626"/>
                    <a:pt x="2934" y="10669"/>
                  </a:cubicBezTo>
                </a:path>
              </a:pathLst>
            </a:custGeom>
            <a:noFill/>
            <a:ln w="9525" cap="flat" cmpd="sng">
              <a:solidFill>
                <a:schemeClr val="lt1"/>
              </a:solidFill>
              <a:prstDash val="dot"/>
              <a:round/>
              <a:headEnd type="none" w="med" len="med"/>
              <a:tailEnd type="none" w="med" len="med"/>
            </a:ln>
          </p:spPr>
        </p:sp>
      </p:grpSp>
      <p:sp>
        <p:nvSpPr>
          <p:cNvPr id="1749" name="Google Shape;1749;p42"/>
          <p:cNvSpPr/>
          <p:nvPr/>
        </p:nvSpPr>
        <p:spPr>
          <a:xfrm>
            <a:off x="6149825" y="2769450"/>
            <a:ext cx="301900" cy="598875"/>
          </a:xfrm>
          <a:custGeom>
            <a:avLst/>
            <a:gdLst/>
            <a:ahLst/>
            <a:cxnLst/>
            <a:rect l="l" t="t" r="r" b="b"/>
            <a:pathLst>
              <a:path w="12076" h="23955" fill="none" extrusionOk="0">
                <a:moveTo>
                  <a:pt x="9995" y="8614"/>
                </a:moveTo>
                <a:cubicBezTo>
                  <a:pt x="9992" y="8597"/>
                  <a:pt x="9990" y="8578"/>
                  <a:pt x="9988" y="8558"/>
                </a:cubicBezTo>
                <a:cubicBezTo>
                  <a:pt x="9988" y="8554"/>
                  <a:pt x="9987" y="8551"/>
                  <a:pt x="9987" y="8548"/>
                </a:cubicBezTo>
                <a:cubicBezTo>
                  <a:pt x="9972" y="8391"/>
                  <a:pt x="9962" y="8118"/>
                  <a:pt x="9955" y="7768"/>
                </a:cubicBezTo>
                <a:cubicBezTo>
                  <a:pt x="9955" y="7768"/>
                  <a:pt x="9955" y="7768"/>
                  <a:pt x="9955" y="7768"/>
                </a:cubicBezTo>
                <a:cubicBezTo>
                  <a:pt x="9921" y="5910"/>
                  <a:pt x="9975" y="1875"/>
                  <a:pt x="9724" y="1000"/>
                </a:cubicBezTo>
                <a:cubicBezTo>
                  <a:pt x="9513" y="270"/>
                  <a:pt x="9367" y="1"/>
                  <a:pt x="8738" y="1"/>
                </a:cubicBezTo>
                <a:cubicBezTo>
                  <a:pt x="7843" y="1"/>
                  <a:pt x="7717" y="1083"/>
                  <a:pt x="7729" y="1875"/>
                </a:cubicBezTo>
                <a:cubicBezTo>
                  <a:pt x="7732" y="2049"/>
                  <a:pt x="7767" y="5337"/>
                  <a:pt x="7770" y="7014"/>
                </a:cubicBezTo>
                <a:cubicBezTo>
                  <a:pt x="7770" y="7012"/>
                  <a:pt x="7769" y="7010"/>
                  <a:pt x="7769" y="7010"/>
                </a:cubicBezTo>
                <a:cubicBezTo>
                  <a:pt x="7770" y="7218"/>
                  <a:pt x="7770" y="7402"/>
                  <a:pt x="7769" y="7552"/>
                </a:cubicBezTo>
                <a:cubicBezTo>
                  <a:pt x="7589" y="7334"/>
                  <a:pt x="7301" y="7200"/>
                  <a:pt x="6994" y="7198"/>
                </a:cubicBezTo>
                <a:cubicBezTo>
                  <a:pt x="6502" y="7194"/>
                  <a:pt x="6079" y="7532"/>
                  <a:pt x="5968" y="8001"/>
                </a:cubicBezTo>
                <a:cubicBezTo>
                  <a:pt x="5841" y="7552"/>
                  <a:pt x="5379" y="7279"/>
                  <a:pt x="4893" y="7321"/>
                </a:cubicBezTo>
                <a:cubicBezTo>
                  <a:pt x="4338" y="7367"/>
                  <a:pt x="3904" y="7821"/>
                  <a:pt x="3884" y="8378"/>
                </a:cubicBezTo>
                <a:lnTo>
                  <a:pt x="3877" y="8541"/>
                </a:lnTo>
                <a:cubicBezTo>
                  <a:pt x="3876" y="8541"/>
                  <a:pt x="3874" y="8541"/>
                  <a:pt x="3872" y="8541"/>
                </a:cubicBezTo>
                <a:cubicBezTo>
                  <a:pt x="3854" y="8545"/>
                  <a:pt x="3838" y="8548"/>
                  <a:pt x="3821" y="8551"/>
                </a:cubicBezTo>
                <a:cubicBezTo>
                  <a:pt x="3820" y="8536"/>
                  <a:pt x="3818" y="8521"/>
                  <a:pt x="3816" y="8508"/>
                </a:cubicBezTo>
                <a:cubicBezTo>
                  <a:pt x="3749" y="8003"/>
                  <a:pt x="3258" y="7691"/>
                  <a:pt x="2751" y="7740"/>
                </a:cubicBezTo>
                <a:cubicBezTo>
                  <a:pt x="2221" y="7793"/>
                  <a:pt x="1811" y="8232"/>
                  <a:pt x="1798" y="8764"/>
                </a:cubicBezTo>
                <a:lnTo>
                  <a:pt x="1795" y="8924"/>
                </a:lnTo>
                <a:cubicBezTo>
                  <a:pt x="1793" y="8951"/>
                  <a:pt x="1795" y="8977"/>
                  <a:pt x="1793" y="9004"/>
                </a:cubicBezTo>
                <a:cubicBezTo>
                  <a:pt x="1790" y="9005"/>
                  <a:pt x="1786" y="9005"/>
                  <a:pt x="1781" y="9007"/>
                </a:cubicBezTo>
                <a:cubicBezTo>
                  <a:pt x="1776" y="8984"/>
                  <a:pt x="1770" y="8962"/>
                  <a:pt x="1767" y="8944"/>
                </a:cubicBezTo>
                <a:cubicBezTo>
                  <a:pt x="1654" y="8513"/>
                  <a:pt x="1197" y="8295"/>
                  <a:pt x="762" y="8391"/>
                </a:cubicBezTo>
                <a:cubicBezTo>
                  <a:pt x="308" y="8492"/>
                  <a:pt x="1" y="8916"/>
                  <a:pt x="46" y="9379"/>
                </a:cubicBezTo>
                <a:lnTo>
                  <a:pt x="59" y="9517"/>
                </a:lnTo>
                <a:cubicBezTo>
                  <a:pt x="85" y="9782"/>
                  <a:pt x="131" y="10043"/>
                  <a:pt x="196" y="10300"/>
                </a:cubicBezTo>
                <a:lnTo>
                  <a:pt x="242" y="10479"/>
                </a:lnTo>
                <a:cubicBezTo>
                  <a:pt x="242" y="10510"/>
                  <a:pt x="244" y="10538"/>
                  <a:pt x="245" y="10568"/>
                </a:cubicBezTo>
                <a:cubicBezTo>
                  <a:pt x="254" y="10662"/>
                  <a:pt x="260" y="10754"/>
                  <a:pt x="267" y="10847"/>
                </a:cubicBezTo>
                <a:cubicBezTo>
                  <a:pt x="270" y="10877"/>
                  <a:pt x="272" y="10906"/>
                  <a:pt x="274" y="10936"/>
                </a:cubicBezTo>
                <a:cubicBezTo>
                  <a:pt x="278" y="10996"/>
                  <a:pt x="283" y="11057"/>
                  <a:pt x="287" y="11114"/>
                </a:cubicBezTo>
                <a:cubicBezTo>
                  <a:pt x="290" y="11151"/>
                  <a:pt x="292" y="11185"/>
                  <a:pt x="293" y="11220"/>
                </a:cubicBezTo>
                <a:cubicBezTo>
                  <a:pt x="298" y="11270"/>
                  <a:pt x="302" y="11321"/>
                  <a:pt x="305" y="11370"/>
                </a:cubicBezTo>
                <a:cubicBezTo>
                  <a:pt x="307" y="11408"/>
                  <a:pt x="310" y="11448"/>
                  <a:pt x="311" y="11486"/>
                </a:cubicBezTo>
                <a:cubicBezTo>
                  <a:pt x="315" y="11529"/>
                  <a:pt x="318" y="11572"/>
                  <a:pt x="320" y="11613"/>
                </a:cubicBezTo>
                <a:cubicBezTo>
                  <a:pt x="323" y="11655"/>
                  <a:pt x="325" y="11696"/>
                  <a:pt x="328" y="11737"/>
                </a:cubicBezTo>
                <a:cubicBezTo>
                  <a:pt x="330" y="11772"/>
                  <a:pt x="333" y="11805"/>
                  <a:pt x="335" y="11840"/>
                </a:cubicBezTo>
                <a:cubicBezTo>
                  <a:pt x="338" y="11886"/>
                  <a:pt x="340" y="11934"/>
                  <a:pt x="343" y="11978"/>
                </a:cubicBezTo>
                <a:cubicBezTo>
                  <a:pt x="343" y="11985"/>
                  <a:pt x="343" y="11990"/>
                  <a:pt x="345" y="11995"/>
                </a:cubicBezTo>
                <a:cubicBezTo>
                  <a:pt x="397" y="12890"/>
                  <a:pt x="429" y="13630"/>
                  <a:pt x="498" y="14416"/>
                </a:cubicBezTo>
                <a:lnTo>
                  <a:pt x="498" y="14418"/>
                </a:lnTo>
                <a:lnTo>
                  <a:pt x="498" y="14418"/>
                </a:lnTo>
                <a:cubicBezTo>
                  <a:pt x="572" y="15255"/>
                  <a:pt x="688" y="16145"/>
                  <a:pt x="919" y="17329"/>
                </a:cubicBezTo>
                <a:cubicBezTo>
                  <a:pt x="1076" y="18139"/>
                  <a:pt x="1866" y="19003"/>
                  <a:pt x="1990" y="19561"/>
                </a:cubicBezTo>
                <a:cubicBezTo>
                  <a:pt x="1998" y="19600"/>
                  <a:pt x="2004" y="19637"/>
                  <a:pt x="2006" y="19671"/>
                </a:cubicBezTo>
                <a:cubicBezTo>
                  <a:pt x="2008" y="19709"/>
                  <a:pt x="2009" y="19746"/>
                  <a:pt x="2011" y="19780"/>
                </a:cubicBezTo>
                <a:cubicBezTo>
                  <a:pt x="2013" y="19789"/>
                  <a:pt x="2013" y="19797"/>
                  <a:pt x="2013" y="19805"/>
                </a:cubicBezTo>
                <a:cubicBezTo>
                  <a:pt x="2014" y="19838"/>
                  <a:pt x="2016" y="19870"/>
                  <a:pt x="2018" y="19899"/>
                </a:cubicBezTo>
                <a:lnTo>
                  <a:pt x="2018" y="19903"/>
                </a:lnTo>
                <a:cubicBezTo>
                  <a:pt x="2019" y="19932"/>
                  <a:pt x="2019" y="19959"/>
                  <a:pt x="2021" y="19985"/>
                </a:cubicBezTo>
                <a:cubicBezTo>
                  <a:pt x="2021" y="19992"/>
                  <a:pt x="2021" y="19997"/>
                  <a:pt x="2021" y="20003"/>
                </a:cubicBezTo>
                <a:cubicBezTo>
                  <a:pt x="2023" y="20028"/>
                  <a:pt x="2024" y="20055"/>
                  <a:pt x="2024" y="20078"/>
                </a:cubicBezTo>
                <a:lnTo>
                  <a:pt x="2024" y="20084"/>
                </a:lnTo>
                <a:cubicBezTo>
                  <a:pt x="2024" y="20106"/>
                  <a:pt x="2026" y="20127"/>
                  <a:pt x="2026" y="20147"/>
                </a:cubicBezTo>
                <a:cubicBezTo>
                  <a:pt x="2026" y="20154"/>
                  <a:pt x="2026" y="20159"/>
                  <a:pt x="2026" y="20164"/>
                </a:cubicBezTo>
                <a:cubicBezTo>
                  <a:pt x="2026" y="20185"/>
                  <a:pt x="2028" y="20207"/>
                  <a:pt x="2028" y="20228"/>
                </a:cubicBezTo>
                <a:lnTo>
                  <a:pt x="2028" y="20231"/>
                </a:lnTo>
                <a:cubicBezTo>
                  <a:pt x="2028" y="20251"/>
                  <a:pt x="2028" y="20269"/>
                  <a:pt x="2028" y="20289"/>
                </a:cubicBezTo>
                <a:lnTo>
                  <a:pt x="2028" y="20306"/>
                </a:lnTo>
                <a:lnTo>
                  <a:pt x="2028" y="20365"/>
                </a:lnTo>
                <a:lnTo>
                  <a:pt x="2028" y="20380"/>
                </a:lnTo>
                <a:cubicBezTo>
                  <a:pt x="2028" y="20397"/>
                  <a:pt x="2028" y="20411"/>
                  <a:pt x="2028" y="20430"/>
                </a:cubicBezTo>
                <a:cubicBezTo>
                  <a:pt x="2028" y="20438"/>
                  <a:pt x="2028" y="20446"/>
                  <a:pt x="2026" y="20454"/>
                </a:cubicBezTo>
                <a:cubicBezTo>
                  <a:pt x="2026" y="20466"/>
                  <a:pt x="2026" y="20476"/>
                  <a:pt x="2026" y="20487"/>
                </a:cubicBezTo>
                <a:cubicBezTo>
                  <a:pt x="2026" y="20575"/>
                  <a:pt x="2024" y="20676"/>
                  <a:pt x="2023" y="20806"/>
                </a:cubicBezTo>
                <a:lnTo>
                  <a:pt x="2023" y="20808"/>
                </a:lnTo>
                <a:cubicBezTo>
                  <a:pt x="2021" y="20884"/>
                  <a:pt x="2021" y="20970"/>
                  <a:pt x="2021" y="21069"/>
                </a:cubicBezTo>
                <a:lnTo>
                  <a:pt x="2021" y="21077"/>
                </a:lnTo>
                <a:cubicBezTo>
                  <a:pt x="2019" y="21392"/>
                  <a:pt x="2023" y="21838"/>
                  <a:pt x="2032" y="22519"/>
                </a:cubicBezTo>
                <a:cubicBezTo>
                  <a:pt x="2046" y="23472"/>
                  <a:pt x="3973" y="23954"/>
                  <a:pt x="5887" y="23872"/>
                </a:cubicBezTo>
                <a:cubicBezTo>
                  <a:pt x="7506" y="23802"/>
                  <a:pt x="9161" y="23333"/>
                  <a:pt x="9179" y="22387"/>
                </a:cubicBezTo>
                <a:cubicBezTo>
                  <a:pt x="9182" y="22175"/>
                  <a:pt x="9179" y="21926"/>
                  <a:pt x="9172" y="21657"/>
                </a:cubicBezTo>
                <a:lnTo>
                  <a:pt x="9172" y="21657"/>
                </a:lnTo>
                <a:lnTo>
                  <a:pt x="9172" y="21648"/>
                </a:lnTo>
                <a:cubicBezTo>
                  <a:pt x="9163" y="21189"/>
                  <a:pt x="9141" y="20676"/>
                  <a:pt x="9129" y="20205"/>
                </a:cubicBezTo>
                <a:lnTo>
                  <a:pt x="9129" y="20193"/>
                </a:lnTo>
                <a:cubicBezTo>
                  <a:pt x="9128" y="20157"/>
                  <a:pt x="9128" y="20119"/>
                  <a:pt x="9126" y="20083"/>
                </a:cubicBezTo>
                <a:cubicBezTo>
                  <a:pt x="9126" y="20076"/>
                  <a:pt x="9126" y="20070"/>
                  <a:pt x="9126" y="20061"/>
                </a:cubicBezTo>
                <a:cubicBezTo>
                  <a:pt x="9125" y="20025"/>
                  <a:pt x="9125" y="19987"/>
                  <a:pt x="9125" y="19951"/>
                </a:cubicBezTo>
                <a:lnTo>
                  <a:pt x="9125" y="19939"/>
                </a:lnTo>
                <a:cubicBezTo>
                  <a:pt x="9123" y="19898"/>
                  <a:pt x="9123" y="19858"/>
                  <a:pt x="9123" y="19818"/>
                </a:cubicBezTo>
                <a:lnTo>
                  <a:pt x="9123" y="19814"/>
                </a:lnTo>
                <a:cubicBezTo>
                  <a:pt x="9121" y="19777"/>
                  <a:pt x="9121" y="19743"/>
                  <a:pt x="9121" y="19706"/>
                </a:cubicBezTo>
                <a:lnTo>
                  <a:pt x="9121" y="19678"/>
                </a:lnTo>
                <a:lnTo>
                  <a:pt x="9121" y="19599"/>
                </a:lnTo>
                <a:lnTo>
                  <a:pt x="9121" y="19566"/>
                </a:lnTo>
                <a:cubicBezTo>
                  <a:pt x="9121" y="19539"/>
                  <a:pt x="9121" y="19513"/>
                  <a:pt x="9121" y="19487"/>
                </a:cubicBezTo>
                <a:cubicBezTo>
                  <a:pt x="9121" y="19478"/>
                  <a:pt x="9121" y="19470"/>
                  <a:pt x="9123" y="19462"/>
                </a:cubicBezTo>
                <a:cubicBezTo>
                  <a:pt x="9123" y="19429"/>
                  <a:pt x="9123" y="19394"/>
                  <a:pt x="9125" y="19363"/>
                </a:cubicBezTo>
                <a:cubicBezTo>
                  <a:pt x="9125" y="19359"/>
                  <a:pt x="9125" y="19358"/>
                  <a:pt x="9125" y="19354"/>
                </a:cubicBezTo>
                <a:cubicBezTo>
                  <a:pt x="9125" y="19326"/>
                  <a:pt x="9126" y="19298"/>
                  <a:pt x="9126" y="19270"/>
                </a:cubicBezTo>
                <a:cubicBezTo>
                  <a:pt x="9126" y="19262"/>
                  <a:pt x="9128" y="19252"/>
                  <a:pt x="9128" y="19244"/>
                </a:cubicBezTo>
                <a:cubicBezTo>
                  <a:pt x="9128" y="19222"/>
                  <a:pt x="9129" y="19202"/>
                  <a:pt x="9129" y="19183"/>
                </a:cubicBezTo>
                <a:cubicBezTo>
                  <a:pt x="9131" y="19173"/>
                  <a:pt x="9131" y="19163"/>
                  <a:pt x="9131" y="19155"/>
                </a:cubicBezTo>
                <a:cubicBezTo>
                  <a:pt x="9133" y="19133"/>
                  <a:pt x="9134" y="19113"/>
                  <a:pt x="9136" y="19095"/>
                </a:cubicBezTo>
                <a:cubicBezTo>
                  <a:pt x="9136" y="19088"/>
                  <a:pt x="9136" y="19080"/>
                  <a:pt x="9136" y="19074"/>
                </a:cubicBezTo>
                <a:cubicBezTo>
                  <a:pt x="9139" y="19047"/>
                  <a:pt x="9141" y="19022"/>
                  <a:pt x="9143" y="18999"/>
                </a:cubicBezTo>
                <a:cubicBezTo>
                  <a:pt x="9143" y="18998"/>
                  <a:pt x="9144" y="18996"/>
                  <a:pt x="9144" y="18993"/>
                </a:cubicBezTo>
                <a:cubicBezTo>
                  <a:pt x="9146" y="18971"/>
                  <a:pt x="9148" y="18951"/>
                  <a:pt x="9151" y="18932"/>
                </a:cubicBezTo>
                <a:cubicBezTo>
                  <a:pt x="9151" y="18925"/>
                  <a:pt x="9153" y="18918"/>
                  <a:pt x="9154" y="18913"/>
                </a:cubicBezTo>
                <a:cubicBezTo>
                  <a:pt x="9156" y="18899"/>
                  <a:pt x="9158" y="18885"/>
                  <a:pt x="9159" y="18872"/>
                </a:cubicBezTo>
                <a:cubicBezTo>
                  <a:pt x="9161" y="18865"/>
                  <a:pt x="9163" y="18859"/>
                  <a:pt x="9164" y="18852"/>
                </a:cubicBezTo>
                <a:cubicBezTo>
                  <a:pt x="9166" y="18839"/>
                  <a:pt x="9167" y="18828"/>
                  <a:pt x="9171" y="18816"/>
                </a:cubicBezTo>
                <a:cubicBezTo>
                  <a:pt x="9172" y="18811"/>
                  <a:pt x="9172" y="18806"/>
                  <a:pt x="9174" y="18801"/>
                </a:cubicBezTo>
                <a:cubicBezTo>
                  <a:pt x="9179" y="18786"/>
                  <a:pt x="9182" y="18771"/>
                  <a:pt x="9187" y="18758"/>
                </a:cubicBezTo>
                <a:cubicBezTo>
                  <a:pt x="9209" y="18694"/>
                  <a:pt x="9230" y="18633"/>
                  <a:pt x="9253" y="18572"/>
                </a:cubicBezTo>
                <a:cubicBezTo>
                  <a:pt x="9260" y="18553"/>
                  <a:pt x="9268" y="18535"/>
                  <a:pt x="9275" y="18515"/>
                </a:cubicBezTo>
                <a:cubicBezTo>
                  <a:pt x="9290" y="18476"/>
                  <a:pt x="9306" y="18434"/>
                  <a:pt x="9321" y="18395"/>
                </a:cubicBezTo>
                <a:cubicBezTo>
                  <a:pt x="9329" y="18375"/>
                  <a:pt x="9338" y="18355"/>
                  <a:pt x="9346" y="18335"/>
                </a:cubicBezTo>
                <a:cubicBezTo>
                  <a:pt x="9361" y="18297"/>
                  <a:pt x="9377" y="18259"/>
                  <a:pt x="9394" y="18221"/>
                </a:cubicBezTo>
                <a:cubicBezTo>
                  <a:pt x="9400" y="18205"/>
                  <a:pt x="9407" y="18188"/>
                  <a:pt x="9415" y="18172"/>
                </a:cubicBezTo>
                <a:cubicBezTo>
                  <a:pt x="9435" y="18127"/>
                  <a:pt x="9455" y="18083"/>
                  <a:pt x="9475" y="18038"/>
                </a:cubicBezTo>
                <a:cubicBezTo>
                  <a:pt x="9478" y="18033"/>
                  <a:pt x="9480" y="18026"/>
                  <a:pt x="9483" y="18020"/>
                </a:cubicBezTo>
                <a:cubicBezTo>
                  <a:pt x="9508" y="17969"/>
                  <a:pt x="9531" y="17919"/>
                  <a:pt x="9556" y="17870"/>
                </a:cubicBezTo>
                <a:cubicBezTo>
                  <a:pt x="9559" y="17861"/>
                  <a:pt x="9562" y="17855"/>
                  <a:pt x="9566" y="17846"/>
                </a:cubicBezTo>
                <a:cubicBezTo>
                  <a:pt x="9587" y="17807"/>
                  <a:pt x="9607" y="17767"/>
                  <a:pt x="9627" y="17728"/>
                </a:cubicBezTo>
                <a:cubicBezTo>
                  <a:pt x="9633" y="17718"/>
                  <a:pt x="9638" y="17706"/>
                  <a:pt x="9643" y="17696"/>
                </a:cubicBezTo>
                <a:cubicBezTo>
                  <a:pt x="9663" y="17658"/>
                  <a:pt x="9683" y="17623"/>
                  <a:pt x="9701" y="17589"/>
                </a:cubicBezTo>
                <a:cubicBezTo>
                  <a:pt x="9706" y="17579"/>
                  <a:pt x="9711" y="17571"/>
                  <a:pt x="9716" y="17562"/>
                </a:cubicBezTo>
                <a:cubicBezTo>
                  <a:pt x="9739" y="17519"/>
                  <a:pt x="9762" y="17478"/>
                  <a:pt x="9785" y="17437"/>
                </a:cubicBezTo>
                <a:lnTo>
                  <a:pt x="9785" y="17437"/>
                </a:lnTo>
                <a:cubicBezTo>
                  <a:pt x="10241" y="16631"/>
                  <a:pt x="10684" y="16089"/>
                  <a:pt x="10915" y="14695"/>
                </a:cubicBezTo>
                <a:cubicBezTo>
                  <a:pt x="11052" y="13874"/>
                  <a:pt x="10940" y="12358"/>
                  <a:pt x="10959" y="11863"/>
                </a:cubicBezTo>
                <a:cubicBezTo>
                  <a:pt x="11022" y="10275"/>
                  <a:pt x="11234" y="10109"/>
                  <a:pt x="11478" y="9319"/>
                </a:cubicBezTo>
                <a:cubicBezTo>
                  <a:pt x="11612" y="8857"/>
                  <a:pt x="12076" y="8246"/>
                  <a:pt x="11800" y="7968"/>
                </a:cubicBezTo>
                <a:cubicBezTo>
                  <a:pt x="11405" y="7573"/>
                  <a:pt x="10299" y="8102"/>
                  <a:pt x="9997" y="8612"/>
                </a:cubicBezTo>
                <a:close/>
              </a:path>
            </a:pathLst>
          </a:custGeom>
          <a:noFill/>
          <a:ln w="525" cap="flat" cmpd="sng">
            <a:solidFill>
              <a:srgbClr val="FABF9B"/>
            </a:solidFill>
            <a:prstDash val="solid"/>
            <a:miter lim="16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2"/>
          <p:cNvSpPr txBox="1"/>
          <p:nvPr/>
        </p:nvSpPr>
        <p:spPr>
          <a:xfrm rot="-444">
            <a:off x="2857361" y="19731"/>
            <a:ext cx="4644600" cy="476100"/>
          </a:xfrm>
          <a:prstGeom prst="rect">
            <a:avLst/>
          </a:prstGeom>
          <a:noFill/>
          <a:ln>
            <a:noFill/>
          </a:ln>
        </p:spPr>
        <p:txBody>
          <a:bodyPr spcFirstLastPara="1" wrap="square" lIns="91425" tIns="91425" rIns="80900" bIns="91425" anchor="t" anchorCtr="0">
            <a:noAutofit/>
          </a:bodyPr>
          <a:lstStyle/>
          <a:p>
            <a:pPr marL="0" marR="0" lvl="0" indent="0" algn="r" rtl="0">
              <a:lnSpc>
                <a:spcPct val="100000"/>
              </a:lnSpc>
              <a:spcBef>
                <a:spcPts val="0"/>
              </a:spcBef>
              <a:spcAft>
                <a:spcPts val="0"/>
              </a:spcAft>
              <a:buNone/>
            </a:pPr>
            <a:r>
              <a:rPr lang="en" sz="1600" b="1">
                <a:solidFill>
                  <a:schemeClr val="lt1"/>
                </a:solidFill>
                <a:latin typeface="Jost"/>
                <a:ea typeface="Jost"/>
                <a:cs typeface="Jost"/>
                <a:sym typeface="Jost"/>
              </a:rPr>
              <a:t>EXERCISE YOUR MIND</a:t>
            </a:r>
            <a:endParaRPr sz="1600" b="1">
              <a:solidFill>
                <a:schemeClr val="lt1"/>
              </a:solidFill>
              <a:latin typeface="Jost"/>
              <a:ea typeface="Jost"/>
              <a:cs typeface="Jost"/>
              <a:sym typeface="Jost"/>
            </a:endParaRPr>
          </a:p>
        </p:txBody>
      </p:sp>
      <p:pic>
        <p:nvPicPr>
          <p:cNvPr id="2" name="Hình ảnh 1">
            <a:extLst>
              <a:ext uri="{FF2B5EF4-FFF2-40B4-BE49-F238E27FC236}">
                <a16:creationId xmlns:a16="http://schemas.microsoft.com/office/drawing/2014/main" id="{CC62B3E7-AA77-F0E3-EC5C-CC26F5BAEAF6}"/>
              </a:ext>
            </a:extLst>
          </p:cNvPr>
          <p:cNvPicPr>
            <a:picLocks noChangeAspect="1"/>
          </p:cNvPicPr>
          <p:nvPr/>
        </p:nvPicPr>
        <p:blipFill>
          <a:blip r:embed="rId3"/>
          <a:stretch>
            <a:fillRect/>
          </a:stretch>
        </p:blipFill>
        <p:spPr>
          <a:xfrm>
            <a:off x="1133183" y="2955673"/>
            <a:ext cx="4173761" cy="1978672"/>
          </a:xfrm>
          <a:prstGeom prst="rect">
            <a:avLst/>
          </a:prstGeom>
        </p:spPr>
      </p:pic>
    </p:spTree>
    <p:extLst>
      <p:ext uri="{BB962C8B-B14F-4D97-AF65-F5344CB8AC3E}">
        <p14:creationId xmlns:p14="http://schemas.microsoft.com/office/powerpoint/2010/main" val="233513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27"/>
        <p:cNvGrpSpPr/>
        <p:nvPr/>
      </p:nvGrpSpPr>
      <p:grpSpPr>
        <a:xfrm>
          <a:off x="0" y="0"/>
          <a:ext cx="0" cy="0"/>
          <a:chOff x="0" y="0"/>
          <a:chExt cx="0" cy="0"/>
        </a:xfrm>
      </p:grpSpPr>
      <p:sp>
        <p:nvSpPr>
          <p:cNvPr id="3128" name="Google Shape;3128;p69"/>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Phương pháp giải quyết</a:t>
            </a:r>
            <a:endParaRPr/>
          </a:p>
        </p:txBody>
      </p:sp>
      <p:sp>
        <p:nvSpPr>
          <p:cNvPr id="3130" name="Google Shape;3130;p69"/>
          <p:cNvSpPr txBox="1"/>
          <p:nvPr/>
        </p:nvSpPr>
        <p:spPr>
          <a:xfrm rot="-444">
            <a:off x="2857361" y="19731"/>
            <a:ext cx="4644600" cy="476100"/>
          </a:xfrm>
          <a:prstGeom prst="rect">
            <a:avLst/>
          </a:prstGeom>
          <a:noFill/>
          <a:ln>
            <a:noFill/>
          </a:ln>
        </p:spPr>
        <p:txBody>
          <a:bodyPr spcFirstLastPara="1" wrap="square" lIns="91425" tIns="91425" rIns="80900" bIns="91425" anchor="t" anchorCtr="0">
            <a:noAutofit/>
          </a:bodyPr>
          <a:lstStyle/>
          <a:p>
            <a:pPr marL="0" marR="0" lvl="0" indent="0" algn="r" rtl="0">
              <a:lnSpc>
                <a:spcPct val="100000"/>
              </a:lnSpc>
              <a:spcBef>
                <a:spcPts val="0"/>
              </a:spcBef>
              <a:spcAft>
                <a:spcPts val="0"/>
              </a:spcAft>
              <a:buNone/>
            </a:pPr>
            <a:r>
              <a:rPr lang="en" sz="1600" b="1">
                <a:solidFill>
                  <a:schemeClr val="lt1"/>
                </a:solidFill>
                <a:latin typeface="Jost"/>
                <a:ea typeface="Jost"/>
                <a:cs typeface="Jost"/>
                <a:sym typeface="Jost"/>
              </a:rPr>
              <a:t>INCREDIBLE RESOURCES</a:t>
            </a:r>
            <a:endParaRPr sz="1600" b="1">
              <a:solidFill>
                <a:schemeClr val="lt1"/>
              </a:solidFill>
              <a:latin typeface="Jost"/>
              <a:ea typeface="Jost"/>
              <a:cs typeface="Jost"/>
              <a:sym typeface="Jost"/>
            </a:endParaRPr>
          </a:p>
        </p:txBody>
      </p:sp>
      <p:sp>
        <p:nvSpPr>
          <p:cNvPr id="3131" name="Google Shape;3131;p69"/>
          <p:cNvSpPr/>
          <p:nvPr/>
        </p:nvSpPr>
        <p:spPr>
          <a:xfrm rot="-166653" flipH="1">
            <a:off x="6700116" y="290005"/>
            <a:ext cx="718144" cy="149873"/>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Jost"/>
                <a:ea typeface="Jost"/>
                <a:cs typeface="Jost"/>
                <a:sym typeface="Jost"/>
              </a:rPr>
              <a:t>WHOA!</a:t>
            </a:r>
            <a:endParaRPr sz="800">
              <a:solidFill>
                <a:schemeClr val="lt1"/>
              </a:solidFill>
              <a:latin typeface="Jost"/>
              <a:ea typeface="Jost"/>
              <a:cs typeface="Jost"/>
              <a:sym typeface="Jost"/>
            </a:endParaRPr>
          </a:p>
        </p:txBody>
      </p:sp>
      <p:sp>
        <p:nvSpPr>
          <p:cNvPr id="8" name="Lưu đồ: Đường kết nối 7">
            <a:extLst>
              <a:ext uri="{FF2B5EF4-FFF2-40B4-BE49-F238E27FC236}">
                <a16:creationId xmlns:a16="http://schemas.microsoft.com/office/drawing/2014/main" id="{B181982B-6C6F-FBD8-D95F-978544A3A12B}"/>
              </a:ext>
            </a:extLst>
          </p:cNvPr>
          <p:cNvSpPr/>
          <p:nvPr/>
        </p:nvSpPr>
        <p:spPr>
          <a:xfrm>
            <a:off x="3346266" y="1354008"/>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A</a:t>
            </a:r>
            <a:endParaRPr lang="vi-VN"/>
          </a:p>
        </p:txBody>
      </p:sp>
      <p:sp>
        <p:nvSpPr>
          <p:cNvPr id="9" name="Lưu đồ: Đường kết nối 8">
            <a:extLst>
              <a:ext uri="{FF2B5EF4-FFF2-40B4-BE49-F238E27FC236}">
                <a16:creationId xmlns:a16="http://schemas.microsoft.com/office/drawing/2014/main" id="{EF7E63AA-6043-DB64-8F71-940AFB15DF73}"/>
              </a:ext>
            </a:extLst>
          </p:cNvPr>
          <p:cNvSpPr/>
          <p:nvPr/>
        </p:nvSpPr>
        <p:spPr>
          <a:xfrm>
            <a:off x="1552532" y="2180825"/>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B</a:t>
            </a:r>
            <a:endParaRPr lang="vi-VN"/>
          </a:p>
        </p:txBody>
      </p:sp>
      <p:sp>
        <p:nvSpPr>
          <p:cNvPr id="10" name="Lưu đồ: Đường kết nối 9">
            <a:extLst>
              <a:ext uri="{FF2B5EF4-FFF2-40B4-BE49-F238E27FC236}">
                <a16:creationId xmlns:a16="http://schemas.microsoft.com/office/drawing/2014/main" id="{0ABADDC9-9AF6-5D30-A18D-3281B8343A91}"/>
              </a:ext>
            </a:extLst>
          </p:cNvPr>
          <p:cNvSpPr/>
          <p:nvPr/>
        </p:nvSpPr>
        <p:spPr>
          <a:xfrm>
            <a:off x="1552531" y="3477212"/>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D</a:t>
            </a:r>
            <a:endParaRPr lang="vi-VN"/>
          </a:p>
        </p:txBody>
      </p:sp>
      <p:sp>
        <p:nvSpPr>
          <p:cNvPr id="11" name="Lưu đồ: Đường kết nối 10">
            <a:extLst>
              <a:ext uri="{FF2B5EF4-FFF2-40B4-BE49-F238E27FC236}">
                <a16:creationId xmlns:a16="http://schemas.microsoft.com/office/drawing/2014/main" id="{7C667580-C13A-ED61-997D-8F34582EFB50}"/>
              </a:ext>
            </a:extLst>
          </p:cNvPr>
          <p:cNvSpPr/>
          <p:nvPr/>
        </p:nvSpPr>
        <p:spPr>
          <a:xfrm>
            <a:off x="4339165" y="2024356"/>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C</a:t>
            </a:r>
            <a:endParaRPr lang="vi-VN"/>
          </a:p>
        </p:txBody>
      </p:sp>
      <p:sp>
        <p:nvSpPr>
          <p:cNvPr id="12" name="Lưu đồ: Đường kết nối 11">
            <a:extLst>
              <a:ext uri="{FF2B5EF4-FFF2-40B4-BE49-F238E27FC236}">
                <a16:creationId xmlns:a16="http://schemas.microsoft.com/office/drawing/2014/main" id="{5C4D1CC8-F67D-4F01-E097-491A9FF93E8B}"/>
              </a:ext>
            </a:extLst>
          </p:cNvPr>
          <p:cNvSpPr/>
          <p:nvPr/>
        </p:nvSpPr>
        <p:spPr>
          <a:xfrm>
            <a:off x="2913778" y="4273150"/>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G</a:t>
            </a:r>
            <a:endParaRPr lang="vi-VN"/>
          </a:p>
        </p:txBody>
      </p:sp>
      <p:sp>
        <p:nvSpPr>
          <p:cNvPr id="13" name="Lưu đồ: Đường kết nối 12">
            <a:extLst>
              <a:ext uri="{FF2B5EF4-FFF2-40B4-BE49-F238E27FC236}">
                <a16:creationId xmlns:a16="http://schemas.microsoft.com/office/drawing/2014/main" id="{B4B9CBF5-95F1-8989-A1CD-B75005FA4576}"/>
              </a:ext>
            </a:extLst>
          </p:cNvPr>
          <p:cNvSpPr/>
          <p:nvPr/>
        </p:nvSpPr>
        <p:spPr>
          <a:xfrm>
            <a:off x="3346266" y="3106238"/>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E</a:t>
            </a:r>
            <a:endParaRPr lang="vi-VN"/>
          </a:p>
        </p:txBody>
      </p:sp>
      <p:sp>
        <p:nvSpPr>
          <p:cNvPr id="14" name="Lưu đồ: Đường kết nối 13">
            <a:extLst>
              <a:ext uri="{FF2B5EF4-FFF2-40B4-BE49-F238E27FC236}">
                <a16:creationId xmlns:a16="http://schemas.microsoft.com/office/drawing/2014/main" id="{2B3D4739-9E22-17BE-6899-E92C14162879}"/>
              </a:ext>
            </a:extLst>
          </p:cNvPr>
          <p:cNvSpPr/>
          <p:nvPr/>
        </p:nvSpPr>
        <p:spPr>
          <a:xfrm>
            <a:off x="4807268" y="3594641"/>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F</a:t>
            </a:r>
            <a:endParaRPr lang="vi-VN"/>
          </a:p>
        </p:txBody>
      </p:sp>
      <p:cxnSp>
        <p:nvCxnSpPr>
          <p:cNvPr id="16" name="Đường kết nối Mũi tên Thẳng 15">
            <a:extLst>
              <a:ext uri="{FF2B5EF4-FFF2-40B4-BE49-F238E27FC236}">
                <a16:creationId xmlns:a16="http://schemas.microsoft.com/office/drawing/2014/main" id="{F061A431-4472-ED61-57D8-B0298E497BA1}"/>
              </a:ext>
            </a:extLst>
          </p:cNvPr>
          <p:cNvCxnSpPr>
            <a:stCxn id="9" idx="7"/>
            <a:endCxn id="8" idx="2"/>
          </p:cNvCxnSpPr>
          <p:nvPr/>
        </p:nvCxnSpPr>
        <p:spPr>
          <a:xfrm flipV="1">
            <a:off x="2008853" y="1595508"/>
            <a:ext cx="1337413" cy="6560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Đường kết nối Mũi tên Thẳng 17">
            <a:extLst>
              <a:ext uri="{FF2B5EF4-FFF2-40B4-BE49-F238E27FC236}">
                <a16:creationId xmlns:a16="http://schemas.microsoft.com/office/drawing/2014/main" id="{26D53A80-6518-A183-D5E8-5495A459CFE9}"/>
              </a:ext>
            </a:extLst>
          </p:cNvPr>
          <p:cNvCxnSpPr>
            <a:stCxn id="10" idx="0"/>
            <a:endCxn id="9" idx="4"/>
          </p:cNvCxnSpPr>
          <p:nvPr/>
        </p:nvCxnSpPr>
        <p:spPr>
          <a:xfrm flipV="1">
            <a:off x="1819838" y="2663825"/>
            <a:ext cx="1" cy="8133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Đường kết nối Mũi tên Thẳng 19">
            <a:extLst>
              <a:ext uri="{FF2B5EF4-FFF2-40B4-BE49-F238E27FC236}">
                <a16:creationId xmlns:a16="http://schemas.microsoft.com/office/drawing/2014/main" id="{3439B499-1D47-FA3B-4510-55A1F2C0CECE}"/>
              </a:ext>
            </a:extLst>
          </p:cNvPr>
          <p:cNvCxnSpPr>
            <a:cxnSpLocks/>
            <a:stCxn id="13" idx="1"/>
            <a:endCxn id="9" idx="5"/>
          </p:cNvCxnSpPr>
          <p:nvPr/>
        </p:nvCxnSpPr>
        <p:spPr>
          <a:xfrm flipH="1" flipV="1">
            <a:off x="2008853" y="2593091"/>
            <a:ext cx="1415705" cy="583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Đường kết nối Mũi tên Thẳng 21">
            <a:extLst>
              <a:ext uri="{FF2B5EF4-FFF2-40B4-BE49-F238E27FC236}">
                <a16:creationId xmlns:a16="http://schemas.microsoft.com/office/drawing/2014/main" id="{22D29F41-A3B7-2C83-04AA-CF638F20BBA8}"/>
              </a:ext>
            </a:extLst>
          </p:cNvPr>
          <p:cNvCxnSpPr>
            <a:stCxn id="10" idx="4"/>
            <a:endCxn id="12" idx="2"/>
          </p:cNvCxnSpPr>
          <p:nvPr/>
        </p:nvCxnSpPr>
        <p:spPr>
          <a:xfrm>
            <a:off x="1819838" y="3960212"/>
            <a:ext cx="1093940" cy="5544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Đường kết nối Mũi tên Thẳng 23">
            <a:extLst>
              <a:ext uri="{FF2B5EF4-FFF2-40B4-BE49-F238E27FC236}">
                <a16:creationId xmlns:a16="http://schemas.microsoft.com/office/drawing/2014/main" id="{2FFC68C8-3AF2-8616-3F39-B2EDBF44A3D2}"/>
              </a:ext>
            </a:extLst>
          </p:cNvPr>
          <p:cNvCxnSpPr>
            <a:cxnSpLocks/>
            <a:stCxn id="14" idx="3"/>
            <a:endCxn id="12" idx="6"/>
          </p:cNvCxnSpPr>
          <p:nvPr/>
        </p:nvCxnSpPr>
        <p:spPr>
          <a:xfrm flipH="1">
            <a:off x="3448391" y="4006907"/>
            <a:ext cx="1437169" cy="5077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Đường kết nối Mũi tên Thẳng 25">
            <a:extLst>
              <a:ext uri="{FF2B5EF4-FFF2-40B4-BE49-F238E27FC236}">
                <a16:creationId xmlns:a16="http://schemas.microsoft.com/office/drawing/2014/main" id="{49C32147-2351-6116-D4D4-4E0377EEEC90}"/>
              </a:ext>
            </a:extLst>
          </p:cNvPr>
          <p:cNvCxnSpPr>
            <a:cxnSpLocks/>
            <a:stCxn id="13" idx="6"/>
            <a:endCxn id="14" idx="1"/>
          </p:cNvCxnSpPr>
          <p:nvPr/>
        </p:nvCxnSpPr>
        <p:spPr>
          <a:xfrm>
            <a:off x="3880879" y="3347738"/>
            <a:ext cx="1004681" cy="317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Đường kết nối Mũi tên Thẳng 27">
            <a:extLst>
              <a:ext uri="{FF2B5EF4-FFF2-40B4-BE49-F238E27FC236}">
                <a16:creationId xmlns:a16="http://schemas.microsoft.com/office/drawing/2014/main" id="{E7E5FD55-363B-C815-29EB-0B051C8EB084}"/>
              </a:ext>
            </a:extLst>
          </p:cNvPr>
          <p:cNvCxnSpPr>
            <a:stCxn id="9" idx="6"/>
            <a:endCxn id="11" idx="2"/>
          </p:cNvCxnSpPr>
          <p:nvPr/>
        </p:nvCxnSpPr>
        <p:spPr>
          <a:xfrm flipV="1">
            <a:off x="2087145" y="2265856"/>
            <a:ext cx="2252020" cy="1564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Đường kết nối Mũi tên Thẳng 31">
            <a:extLst>
              <a:ext uri="{FF2B5EF4-FFF2-40B4-BE49-F238E27FC236}">
                <a16:creationId xmlns:a16="http://schemas.microsoft.com/office/drawing/2014/main" id="{C94FDAA7-3248-C523-E962-636CE0F6FF96}"/>
              </a:ext>
            </a:extLst>
          </p:cNvPr>
          <p:cNvCxnSpPr>
            <a:cxnSpLocks/>
            <a:stCxn id="13" idx="7"/>
            <a:endCxn id="11" idx="3"/>
          </p:cNvCxnSpPr>
          <p:nvPr/>
        </p:nvCxnSpPr>
        <p:spPr>
          <a:xfrm flipV="1">
            <a:off x="3802587" y="2436622"/>
            <a:ext cx="614870" cy="740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6400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27"/>
        <p:cNvGrpSpPr/>
        <p:nvPr/>
      </p:nvGrpSpPr>
      <p:grpSpPr>
        <a:xfrm>
          <a:off x="0" y="0"/>
          <a:ext cx="0" cy="0"/>
          <a:chOff x="0" y="0"/>
          <a:chExt cx="0" cy="0"/>
        </a:xfrm>
      </p:grpSpPr>
      <p:sp>
        <p:nvSpPr>
          <p:cNvPr id="3128" name="Google Shape;3128;p69"/>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Phương pháp giải quyết</a:t>
            </a:r>
            <a:endParaRPr/>
          </a:p>
        </p:txBody>
      </p:sp>
      <p:sp>
        <p:nvSpPr>
          <p:cNvPr id="3130" name="Google Shape;3130;p69"/>
          <p:cNvSpPr txBox="1"/>
          <p:nvPr/>
        </p:nvSpPr>
        <p:spPr>
          <a:xfrm rot="-444">
            <a:off x="2857361" y="19731"/>
            <a:ext cx="4644600" cy="476100"/>
          </a:xfrm>
          <a:prstGeom prst="rect">
            <a:avLst/>
          </a:prstGeom>
          <a:noFill/>
          <a:ln>
            <a:noFill/>
          </a:ln>
        </p:spPr>
        <p:txBody>
          <a:bodyPr spcFirstLastPara="1" wrap="square" lIns="91425" tIns="91425" rIns="80900" bIns="91425" anchor="t" anchorCtr="0">
            <a:noAutofit/>
          </a:bodyPr>
          <a:lstStyle/>
          <a:p>
            <a:pPr marL="0" marR="0" lvl="0" indent="0" algn="r" rtl="0">
              <a:lnSpc>
                <a:spcPct val="100000"/>
              </a:lnSpc>
              <a:spcBef>
                <a:spcPts val="0"/>
              </a:spcBef>
              <a:spcAft>
                <a:spcPts val="0"/>
              </a:spcAft>
              <a:buNone/>
            </a:pPr>
            <a:r>
              <a:rPr lang="en" sz="1600" b="1">
                <a:solidFill>
                  <a:schemeClr val="lt1"/>
                </a:solidFill>
                <a:latin typeface="Jost"/>
                <a:ea typeface="Jost"/>
                <a:cs typeface="Jost"/>
                <a:sym typeface="Jost"/>
              </a:rPr>
              <a:t>INCREDIBLE RESOURCES</a:t>
            </a:r>
            <a:endParaRPr sz="1600" b="1">
              <a:solidFill>
                <a:schemeClr val="lt1"/>
              </a:solidFill>
              <a:latin typeface="Jost"/>
              <a:ea typeface="Jost"/>
              <a:cs typeface="Jost"/>
              <a:sym typeface="Jost"/>
            </a:endParaRPr>
          </a:p>
        </p:txBody>
      </p:sp>
      <p:sp>
        <p:nvSpPr>
          <p:cNvPr id="3131" name="Google Shape;3131;p69"/>
          <p:cNvSpPr/>
          <p:nvPr/>
        </p:nvSpPr>
        <p:spPr>
          <a:xfrm rot="-166653" flipH="1">
            <a:off x="6700116" y="290005"/>
            <a:ext cx="718144" cy="149873"/>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Jost"/>
                <a:ea typeface="Jost"/>
                <a:cs typeface="Jost"/>
                <a:sym typeface="Jost"/>
              </a:rPr>
              <a:t>WHOA!</a:t>
            </a:r>
            <a:endParaRPr sz="800">
              <a:solidFill>
                <a:schemeClr val="lt1"/>
              </a:solidFill>
              <a:latin typeface="Jost"/>
              <a:ea typeface="Jost"/>
              <a:cs typeface="Jost"/>
              <a:sym typeface="Jost"/>
            </a:endParaRPr>
          </a:p>
        </p:txBody>
      </p:sp>
      <p:sp>
        <p:nvSpPr>
          <p:cNvPr id="8" name="Lưu đồ: Đường kết nối 7">
            <a:extLst>
              <a:ext uri="{FF2B5EF4-FFF2-40B4-BE49-F238E27FC236}">
                <a16:creationId xmlns:a16="http://schemas.microsoft.com/office/drawing/2014/main" id="{B181982B-6C6F-FBD8-D95F-978544A3A12B}"/>
              </a:ext>
            </a:extLst>
          </p:cNvPr>
          <p:cNvSpPr/>
          <p:nvPr/>
        </p:nvSpPr>
        <p:spPr>
          <a:xfrm>
            <a:off x="5300573" y="1354008"/>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A</a:t>
            </a:r>
            <a:endParaRPr lang="vi-VN"/>
          </a:p>
        </p:txBody>
      </p:sp>
      <p:sp>
        <p:nvSpPr>
          <p:cNvPr id="9" name="Lưu đồ: Đường kết nối 8">
            <a:extLst>
              <a:ext uri="{FF2B5EF4-FFF2-40B4-BE49-F238E27FC236}">
                <a16:creationId xmlns:a16="http://schemas.microsoft.com/office/drawing/2014/main" id="{EF7E63AA-6043-DB64-8F71-940AFB15DF73}"/>
              </a:ext>
            </a:extLst>
          </p:cNvPr>
          <p:cNvSpPr/>
          <p:nvPr/>
        </p:nvSpPr>
        <p:spPr>
          <a:xfrm>
            <a:off x="3506839" y="2180825"/>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B</a:t>
            </a:r>
            <a:endParaRPr lang="vi-VN"/>
          </a:p>
        </p:txBody>
      </p:sp>
      <p:sp>
        <p:nvSpPr>
          <p:cNvPr id="10" name="Lưu đồ: Đường kết nối 9">
            <a:extLst>
              <a:ext uri="{FF2B5EF4-FFF2-40B4-BE49-F238E27FC236}">
                <a16:creationId xmlns:a16="http://schemas.microsoft.com/office/drawing/2014/main" id="{0ABADDC9-9AF6-5D30-A18D-3281B8343A91}"/>
              </a:ext>
            </a:extLst>
          </p:cNvPr>
          <p:cNvSpPr/>
          <p:nvPr/>
        </p:nvSpPr>
        <p:spPr>
          <a:xfrm>
            <a:off x="3506838" y="3477212"/>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D</a:t>
            </a:r>
            <a:endParaRPr lang="vi-VN"/>
          </a:p>
        </p:txBody>
      </p:sp>
      <p:sp>
        <p:nvSpPr>
          <p:cNvPr id="11" name="Lưu đồ: Đường kết nối 10">
            <a:extLst>
              <a:ext uri="{FF2B5EF4-FFF2-40B4-BE49-F238E27FC236}">
                <a16:creationId xmlns:a16="http://schemas.microsoft.com/office/drawing/2014/main" id="{7C667580-C13A-ED61-997D-8F34582EFB50}"/>
              </a:ext>
            </a:extLst>
          </p:cNvPr>
          <p:cNvSpPr/>
          <p:nvPr/>
        </p:nvSpPr>
        <p:spPr>
          <a:xfrm>
            <a:off x="6293472" y="2024356"/>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C</a:t>
            </a:r>
            <a:endParaRPr lang="vi-VN"/>
          </a:p>
        </p:txBody>
      </p:sp>
      <p:sp>
        <p:nvSpPr>
          <p:cNvPr id="12" name="Lưu đồ: Đường kết nối 11">
            <a:extLst>
              <a:ext uri="{FF2B5EF4-FFF2-40B4-BE49-F238E27FC236}">
                <a16:creationId xmlns:a16="http://schemas.microsoft.com/office/drawing/2014/main" id="{5C4D1CC8-F67D-4F01-E097-491A9FF93E8B}"/>
              </a:ext>
            </a:extLst>
          </p:cNvPr>
          <p:cNvSpPr/>
          <p:nvPr/>
        </p:nvSpPr>
        <p:spPr>
          <a:xfrm>
            <a:off x="4868085" y="4273150"/>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G</a:t>
            </a:r>
            <a:endParaRPr lang="vi-VN"/>
          </a:p>
        </p:txBody>
      </p:sp>
      <p:sp>
        <p:nvSpPr>
          <p:cNvPr id="13" name="Lưu đồ: Đường kết nối 12">
            <a:extLst>
              <a:ext uri="{FF2B5EF4-FFF2-40B4-BE49-F238E27FC236}">
                <a16:creationId xmlns:a16="http://schemas.microsoft.com/office/drawing/2014/main" id="{B4B9CBF5-95F1-8989-A1CD-B75005FA4576}"/>
              </a:ext>
            </a:extLst>
          </p:cNvPr>
          <p:cNvSpPr/>
          <p:nvPr/>
        </p:nvSpPr>
        <p:spPr>
          <a:xfrm>
            <a:off x="5300573" y="3106238"/>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E</a:t>
            </a:r>
            <a:endParaRPr lang="vi-VN"/>
          </a:p>
        </p:txBody>
      </p:sp>
      <p:sp>
        <p:nvSpPr>
          <p:cNvPr id="14" name="Lưu đồ: Đường kết nối 13">
            <a:extLst>
              <a:ext uri="{FF2B5EF4-FFF2-40B4-BE49-F238E27FC236}">
                <a16:creationId xmlns:a16="http://schemas.microsoft.com/office/drawing/2014/main" id="{2B3D4739-9E22-17BE-6899-E92C14162879}"/>
              </a:ext>
            </a:extLst>
          </p:cNvPr>
          <p:cNvSpPr/>
          <p:nvPr/>
        </p:nvSpPr>
        <p:spPr>
          <a:xfrm>
            <a:off x="6761575" y="3594641"/>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F</a:t>
            </a:r>
            <a:endParaRPr lang="vi-VN"/>
          </a:p>
        </p:txBody>
      </p:sp>
      <p:cxnSp>
        <p:nvCxnSpPr>
          <p:cNvPr id="16" name="Đường kết nối Mũi tên Thẳng 15">
            <a:extLst>
              <a:ext uri="{FF2B5EF4-FFF2-40B4-BE49-F238E27FC236}">
                <a16:creationId xmlns:a16="http://schemas.microsoft.com/office/drawing/2014/main" id="{F061A431-4472-ED61-57D8-B0298E497BA1}"/>
              </a:ext>
            </a:extLst>
          </p:cNvPr>
          <p:cNvCxnSpPr>
            <a:stCxn id="9" idx="7"/>
            <a:endCxn id="8" idx="2"/>
          </p:cNvCxnSpPr>
          <p:nvPr/>
        </p:nvCxnSpPr>
        <p:spPr>
          <a:xfrm flipV="1">
            <a:off x="3963160" y="1595508"/>
            <a:ext cx="1337413" cy="6560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Đường kết nối Mũi tên Thẳng 17">
            <a:extLst>
              <a:ext uri="{FF2B5EF4-FFF2-40B4-BE49-F238E27FC236}">
                <a16:creationId xmlns:a16="http://schemas.microsoft.com/office/drawing/2014/main" id="{26D53A80-6518-A183-D5E8-5495A459CFE9}"/>
              </a:ext>
            </a:extLst>
          </p:cNvPr>
          <p:cNvCxnSpPr>
            <a:stCxn id="10" idx="0"/>
            <a:endCxn id="9" idx="4"/>
          </p:cNvCxnSpPr>
          <p:nvPr/>
        </p:nvCxnSpPr>
        <p:spPr>
          <a:xfrm flipV="1">
            <a:off x="3774145" y="2663825"/>
            <a:ext cx="1" cy="8133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Đường kết nối Mũi tên Thẳng 19">
            <a:extLst>
              <a:ext uri="{FF2B5EF4-FFF2-40B4-BE49-F238E27FC236}">
                <a16:creationId xmlns:a16="http://schemas.microsoft.com/office/drawing/2014/main" id="{3439B499-1D47-FA3B-4510-55A1F2C0CECE}"/>
              </a:ext>
            </a:extLst>
          </p:cNvPr>
          <p:cNvCxnSpPr>
            <a:cxnSpLocks/>
            <a:stCxn id="13" idx="1"/>
            <a:endCxn id="9" idx="5"/>
          </p:cNvCxnSpPr>
          <p:nvPr/>
        </p:nvCxnSpPr>
        <p:spPr>
          <a:xfrm flipH="1" flipV="1">
            <a:off x="3963160" y="2593091"/>
            <a:ext cx="1415705" cy="583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Đường kết nối Mũi tên Thẳng 21">
            <a:extLst>
              <a:ext uri="{FF2B5EF4-FFF2-40B4-BE49-F238E27FC236}">
                <a16:creationId xmlns:a16="http://schemas.microsoft.com/office/drawing/2014/main" id="{22D29F41-A3B7-2C83-04AA-CF638F20BBA8}"/>
              </a:ext>
            </a:extLst>
          </p:cNvPr>
          <p:cNvCxnSpPr>
            <a:stCxn id="10" idx="4"/>
            <a:endCxn id="12" idx="2"/>
          </p:cNvCxnSpPr>
          <p:nvPr/>
        </p:nvCxnSpPr>
        <p:spPr>
          <a:xfrm>
            <a:off x="3774145" y="3960212"/>
            <a:ext cx="1093940" cy="5544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Đường kết nối Mũi tên Thẳng 23">
            <a:extLst>
              <a:ext uri="{FF2B5EF4-FFF2-40B4-BE49-F238E27FC236}">
                <a16:creationId xmlns:a16="http://schemas.microsoft.com/office/drawing/2014/main" id="{2FFC68C8-3AF2-8616-3F39-B2EDBF44A3D2}"/>
              </a:ext>
            </a:extLst>
          </p:cNvPr>
          <p:cNvCxnSpPr>
            <a:cxnSpLocks/>
            <a:stCxn id="14" idx="3"/>
            <a:endCxn id="12" idx="6"/>
          </p:cNvCxnSpPr>
          <p:nvPr/>
        </p:nvCxnSpPr>
        <p:spPr>
          <a:xfrm flipH="1">
            <a:off x="5402698" y="4006907"/>
            <a:ext cx="1437169" cy="5077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Đường kết nối Mũi tên Thẳng 25">
            <a:extLst>
              <a:ext uri="{FF2B5EF4-FFF2-40B4-BE49-F238E27FC236}">
                <a16:creationId xmlns:a16="http://schemas.microsoft.com/office/drawing/2014/main" id="{49C32147-2351-6116-D4D4-4E0377EEEC90}"/>
              </a:ext>
            </a:extLst>
          </p:cNvPr>
          <p:cNvCxnSpPr>
            <a:cxnSpLocks/>
            <a:stCxn id="13" idx="6"/>
            <a:endCxn id="14" idx="1"/>
          </p:cNvCxnSpPr>
          <p:nvPr/>
        </p:nvCxnSpPr>
        <p:spPr>
          <a:xfrm>
            <a:off x="5835186" y="3347738"/>
            <a:ext cx="1004681" cy="317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Đường kết nối Mũi tên Thẳng 27">
            <a:extLst>
              <a:ext uri="{FF2B5EF4-FFF2-40B4-BE49-F238E27FC236}">
                <a16:creationId xmlns:a16="http://schemas.microsoft.com/office/drawing/2014/main" id="{E7E5FD55-363B-C815-29EB-0B051C8EB084}"/>
              </a:ext>
            </a:extLst>
          </p:cNvPr>
          <p:cNvCxnSpPr>
            <a:stCxn id="9" idx="6"/>
            <a:endCxn id="11" idx="2"/>
          </p:cNvCxnSpPr>
          <p:nvPr/>
        </p:nvCxnSpPr>
        <p:spPr>
          <a:xfrm flipV="1">
            <a:off x="4041452" y="2265856"/>
            <a:ext cx="2252020" cy="1564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Đường kết nối Mũi tên Thẳng 31">
            <a:extLst>
              <a:ext uri="{FF2B5EF4-FFF2-40B4-BE49-F238E27FC236}">
                <a16:creationId xmlns:a16="http://schemas.microsoft.com/office/drawing/2014/main" id="{C94FDAA7-3248-C523-E962-636CE0F6FF96}"/>
              </a:ext>
            </a:extLst>
          </p:cNvPr>
          <p:cNvCxnSpPr>
            <a:cxnSpLocks/>
            <a:stCxn id="13" idx="7"/>
            <a:endCxn id="11" idx="3"/>
          </p:cNvCxnSpPr>
          <p:nvPr/>
        </p:nvCxnSpPr>
        <p:spPr>
          <a:xfrm flipV="1">
            <a:off x="5756894" y="2436622"/>
            <a:ext cx="614870" cy="740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Hình chữ nhật 1">
            <a:extLst>
              <a:ext uri="{FF2B5EF4-FFF2-40B4-BE49-F238E27FC236}">
                <a16:creationId xmlns:a16="http://schemas.microsoft.com/office/drawing/2014/main" id="{3AEB9CD1-8451-16AF-325A-C934489ECAD9}"/>
              </a:ext>
            </a:extLst>
          </p:cNvPr>
          <p:cNvSpPr/>
          <p:nvPr/>
        </p:nvSpPr>
        <p:spPr>
          <a:xfrm>
            <a:off x="439618" y="1354007"/>
            <a:ext cx="883097" cy="3263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ình chữ nhật 2">
            <a:extLst>
              <a:ext uri="{FF2B5EF4-FFF2-40B4-BE49-F238E27FC236}">
                <a16:creationId xmlns:a16="http://schemas.microsoft.com/office/drawing/2014/main" id="{25E9A050-CADB-A8B0-C798-0C02FD3C4CCA}"/>
              </a:ext>
            </a:extLst>
          </p:cNvPr>
          <p:cNvSpPr/>
          <p:nvPr/>
        </p:nvSpPr>
        <p:spPr>
          <a:xfrm>
            <a:off x="1845493" y="1354008"/>
            <a:ext cx="883097" cy="3263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01B2160C-F682-0AF1-7C7C-F618E3CC98FD}"/>
              </a:ext>
            </a:extLst>
          </p:cNvPr>
          <p:cNvSpPr txBox="1"/>
          <p:nvPr/>
        </p:nvSpPr>
        <p:spPr>
          <a:xfrm>
            <a:off x="439618" y="4743074"/>
            <a:ext cx="949911" cy="369332"/>
          </a:xfrm>
          <a:prstGeom prst="rect">
            <a:avLst/>
          </a:prstGeom>
          <a:noFill/>
        </p:spPr>
        <p:txBody>
          <a:bodyPr wrap="square" rtlCol="0">
            <a:spAutoFit/>
          </a:bodyPr>
          <a:lstStyle/>
          <a:p>
            <a:r>
              <a:rPr lang="en-US" sz="1800"/>
              <a:t>visited</a:t>
            </a:r>
            <a:endParaRPr lang="vi-VN" sz="1800"/>
          </a:p>
        </p:txBody>
      </p:sp>
      <p:sp>
        <p:nvSpPr>
          <p:cNvPr id="5" name="Hộp Văn bản 4">
            <a:extLst>
              <a:ext uri="{FF2B5EF4-FFF2-40B4-BE49-F238E27FC236}">
                <a16:creationId xmlns:a16="http://schemas.microsoft.com/office/drawing/2014/main" id="{F8F67577-2D74-AFE4-A8D6-83373F487C76}"/>
              </a:ext>
            </a:extLst>
          </p:cNvPr>
          <p:cNvSpPr txBox="1"/>
          <p:nvPr/>
        </p:nvSpPr>
        <p:spPr>
          <a:xfrm>
            <a:off x="1845493" y="4756149"/>
            <a:ext cx="883097" cy="369332"/>
          </a:xfrm>
          <a:prstGeom prst="rect">
            <a:avLst/>
          </a:prstGeom>
          <a:noFill/>
        </p:spPr>
        <p:txBody>
          <a:bodyPr wrap="square" rtlCol="0">
            <a:spAutoFit/>
          </a:bodyPr>
          <a:lstStyle/>
          <a:p>
            <a:r>
              <a:rPr lang="en-US" sz="1800"/>
              <a:t>sorted</a:t>
            </a:r>
            <a:endParaRPr lang="vi-VN" sz="1800"/>
          </a:p>
        </p:txBody>
      </p:sp>
      <p:sp>
        <p:nvSpPr>
          <p:cNvPr id="6" name="Mũi tên: Phải 5">
            <a:extLst>
              <a:ext uri="{FF2B5EF4-FFF2-40B4-BE49-F238E27FC236}">
                <a16:creationId xmlns:a16="http://schemas.microsoft.com/office/drawing/2014/main" id="{A556FA33-F8DD-3CDC-39A6-54F8CF423B1F}"/>
              </a:ext>
            </a:extLst>
          </p:cNvPr>
          <p:cNvSpPr/>
          <p:nvPr/>
        </p:nvSpPr>
        <p:spPr>
          <a:xfrm rot="18320895">
            <a:off x="3148249" y="4070319"/>
            <a:ext cx="563412" cy="401987"/>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0A0C5941-8A79-6E0D-326C-6C9777D1328F}"/>
              </a:ext>
            </a:extLst>
          </p:cNvPr>
          <p:cNvSpPr txBox="1"/>
          <p:nvPr/>
        </p:nvSpPr>
        <p:spPr>
          <a:xfrm>
            <a:off x="2126790" y="4162753"/>
            <a:ext cx="406957" cy="307777"/>
          </a:xfrm>
          <a:prstGeom prst="rect">
            <a:avLst/>
          </a:prstGeom>
          <a:noFill/>
        </p:spPr>
        <p:txBody>
          <a:bodyPr wrap="square" rtlCol="0">
            <a:spAutoFit/>
          </a:bodyPr>
          <a:lstStyle/>
          <a:p>
            <a:r>
              <a:rPr lang="en-US"/>
              <a:t>G</a:t>
            </a:r>
            <a:endParaRPr lang="vi-VN"/>
          </a:p>
        </p:txBody>
      </p:sp>
      <p:sp>
        <p:nvSpPr>
          <p:cNvPr id="17" name="Hộp Văn bản 16">
            <a:extLst>
              <a:ext uri="{FF2B5EF4-FFF2-40B4-BE49-F238E27FC236}">
                <a16:creationId xmlns:a16="http://schemas.microsoft.com/office/drawing/2014/main" id="{5E94238C-2677-66C7-1802-7AFF26593611}"/>
              </a:ext>
            </a:extLst>
          </p:cNvPr>
          <p:cNvSpPr txBox="1"/>
          <p:nvPr/>
        </p:nvSpPr>
        <p:spPr>
          <a:xfrm>
            <a:off x="673975" y="4119261"/>
            <a:ext cx="406957" cy="307777"/>
          </a:xfrm>
          <a:prstGeom prst="rect">
            <a:avLst/>
          </a:prstGeom>
          <a:noFill/>
        </p:spPr>
        <p:txBody>
          <a:bodyPr wrap="square" rtlCol="0">
            <a:spAutoFit/>
          </a:bodyPr>
          <a:lstStyle/>
          <a:p>
            <a:r>
              <a:rPr lang="en-US"/>
              <a:t>D</a:t>
            </a:r>
            <a:endParaRPr lang="vi-VN"/>
          </a:p>
        </p:txBody>
      </p:sp>
      <p:sp>
        <p:nvSpPr>
          <p:cNvPr id="19" name="Hộp Văn bản 18">
            <a:extLst>
              <a:ext uri="{FF2B5EF4-FFF2-40B4-BE49-F238E27FC236}">
                <a16:creationId xmlns:a16="http://schemas.microsoft.com/office/drawing/2014/main" id="{0385388D-93B4-840A-C8CB-5FEFAB91B19E}"/>
              </a:ext>
            </a:extLst>
          </p:cNvPr>
          <p:cNvSpPr txBox="1"/>
          <p:nvPr/>
        </p:nvSpPr>
        <p:spPr>
          <a:xfrm>
            <a:off x="2126790" y="3749772"/>
            <a:ext cx="406957" cy="307777"/>
          </a:xfrm>
          <a:prstGeom prst="rect">
            <a:avLst/>
          </a:prstGeom>
          <a:noFill/>
        </p:spPr>
        <p:txBody>
          <a:bodyPr wrap="square" rtlCol="0">
            <a:spAutoFit/>
          </a:bodyPr>
          <a:lstStyle/>
          <a:p>
            <a:r>
              <a:rPr lang="en-US"/>
              <a:t>A</a:t>
            </a:r>
            <a:endParaRPr lang="vi-VN"/>
          </a:p>
        </p:txBody>
      </p:sp>
      <p:sp>
        <p:nvSpPr>
          <p:cNvPr id="21" name="Hộp Văn bản 20">
            <a:extLst>
              <a:ext uri="{FF2B5EF4-FFF2-40B4-BE49-F238E27FC236}">
                <a16:creationId xmlns:a16="http://schemas.microsoft.com/office/drawing/2014/main" id="{4D23E405-E983-F24D-BB2E-35AE3AD0FB0D}"/>
              </a:ext>
            </a:extLst>
          </p:cNvPr>
          <p:cNvSpPr txBox="1"/>
          <p:nvPr/>
        </p:nvSpPr>
        <p:spPr>
          <a:xfrm>
            <a:off x="673975" y="3748632"/>
            <a:ext cx="406957" cy="307777"/>
          </a:xfrm>
          <a:prstGeom prst="rect">
            <a:avLst/>
          </a:prstGeom>
          <a:noFill/>
        </p:spPr>
        <p:txBody>
          <a:bodyPr wrap="square" rtlCol="0">
            <a:spAutoFit/>
          </a:bodyPr>
          <a:lstStyle/>
          <a:p>
            <a:r>
              <a:rPr lang="en-US"/>
              <a:t>G</a:t>
            </a:r>
            <a:endParaRPr lang="vi-VN"/>
          </a:p>
        </p:txBody>
      </p:sp>
      <p:sp>
        <p:nvSpPr>
          <p:cNvPr id="23" name="Hộp Văn bản 22">
            <a:extLst>
              <a:ext uri="{FF2B5EF4-FFF2-40B4-BE49-F238E27FC236}">
                <a16:creationId xmlns:a16="http://schemas.microsoft.com/office/drawing/2014/main" id="{D377D373-A813-4AE9-E5DF-DE87938C9A64}"/>
              </a:ext>
            </a:extLst>
          </p:cNvPr>
          <p:cNvSpPr txBox="1"/>
          <p:nvPr/>
        </p:nvSpPr>
        <p:spPr>
          <a:xfrm>
            <a:off x="679095" y="3308799"/>
            <a:ext cx="406957" cy="307777"/>
          </a:xfrm>
          <a:prstGeom prst="rect">
            <a:avLst/>
          </a:prstGeom>
          <a:noFill/>
        </p:spPr>
        <p:txBody>
          <a:bodyPr wrap="square" rtlCol="0">
            <a:spAutoFit/>
          </a:bodyPr>
          <a:lstStyle/>
          <a:p>
            <a:r>
              <a:rPr lang="en-US"/>
              <a:t>B</a:t>
            </a:r>
            <a:endParaRPr lang="vi-VN"/>
          </a:p>
        </p:txBody>
      </p:sp>
      <p:sp>
        <p:nvSpPr>
          <p:cNvPr id="25" name="Hộp Văn bản 24">
            <a:extLst>
              <a:ext uri="{FF2B5EF4-FFF2-40B4-BE49-F238E27FC236}">
                <a16:creationId xmlns:a16="http://schemas.microsoft.com/office/drawing/2014/main" id="{1A6E5E92-E21E-816C-AA1E-BD771D3135DA}"/>
              </a:ext>
            </a:extLst>
          </p:cNvPr>
          <p:cNvSpPr txBox="1"/>
          <p:nvPr/>
        </p:nvSpPr>
        <p:spPr>
          <a:xfrm>
            <a:off x="669129" y="2867360"/>
            <a:ext cx="406957" cy="307777"/>
          </a:xfrm>
          <a:prstGeom prst="rect">
            <a:avLst/>
          </a:prstGeom>
          <a:noFill/>
        </p:spPr>
        <p:txBody>
          <a:bodyPr wrap="square" rtlCol="0">
            <a:spAutoFit/>
          </a:bodyPr>
          <a:lstStyle/>
          <a:p>
            <a:r>
              <a:rPr lang="en-US"/>
              <a:t>A</a:t>
            </a:r>
            <a:endParaRPr lang="vi-VN"/>
          </a:p>
        </p:txBody>
      </p:sp>
      <p:sp>
        <p:nvSpPr>
          <p:cNvPr id="27" name="Hộp Văn bản 26">
            <a:extLst>
              <a:ext uri="{FF2B5EF4-FFF2-40B4-BE49-F238E27FC236}">
                <a16:creationId xmlns:a16="http://schemas.microsoft.com/office/drawing/2014/main" id="{92FF30F0-957E-4293-D056-5DE07B06DC07}"/>
              </a:ext>
            </a:extLst>
          </p:cNvPr>
          <p:cNvSpPr txBox="1"/>
          <p:nvPr/>
        </p:nvSpPr>
        <p:spPr>
          <a:xfrm>
            <a:off x="679095" y="2395502"/>
            <a:ext cx="406957" cy="307777"/>
          </a:xfrm>
          <a:prstGeom prst="rect">
            <a:avLst/>
          </a:prstGeom>
          <a:noFill/>
        </p:spPr>
        <p:txBody>
          <a:bodyPr wrap="square" rtlCol="0">
            <a:spAutoFit/>
          </a:bodyPr>
          <a:lstStyle/>
          <a:p>
            <a:r>
              <a:rPr lang="en-US"/>
              <a:t>C</a:t>
            </a:r>
            <a:endParaRPr lang="vi-VN"/>
          </a:p>
        </p:txBody>
      </p:sp>
      <p:sp>
        <p:nvSpPr>
          <p:cNvPr id="29" name="Hộp Văn bản 28">
            <a:extLst>
              <a:ext uri="{FF2B5EF4-FFF2-40B4-BE49-F238E27FC236}">
                <a16:creationId xmlns:a16="http://schemas.microsoft.com/office/drawing/2014/main" id="{601DC8C5-FF8D-D2C7-6C9E-142AA4F8523D}"/>
              </a:ext>
            </a:extLst>
          </p:cNvPr>
          <p:cNvSpPr txBox="1"/>
          <p:nvPr/>
        </p:nvSpPr>
        <p:spPr>
          <a:xfrm>
            <a:off x="679095" y="2000228"/>
            <a:ext cx="406957" cy="307777"/>
          </a:xfrm>
          <a:prstGeom prst="rect">
            <a:avLst/>
          </a:prstGeom>
          <a:noFill/>
        </p:spPr>
        <p:txBody>
          <a:bodyPr wrap="square" rtlCol="0">
            <a:spAutoFit/>
          </a:bodyPr>
          <a:lstStyle/>
          <a:p>
            <a:r>
              <a:rPr lang="en-US"/>
              <a:t>E</a:t>
            </a:r>
            <a:endParaRPr lang="vi-VN"/>
          </a:p>
        </p:txBody>
      </p:sp>
      <p:sp>
        <p:nvSpPr>
          <p:cNvPr id="30" name="Hộp Văn bản 29">
            <a:extLst>
              <a:ext uri="{FF2B5EF4-FFF2-40B4-BE49-F238E27FC236}">
                <a16:creationId xmlns:a16="http://schemas.microsoft.com/office/drawing/2014/main" id="{6337864A-13F2-B012-4CEB-CBAA2BDFF766}"/>
              </a:ext>
            </a:extLst>
          </p:cNvPr>
          <p:cNvSpPr txBox="1"/>
          <p:nvPr/>
        </p:nvSpPr>
        <p:spPr>
          <a:xfrm>
            <a:off x="679095" y="1606184"/>
            <a:ext cx="406957" cy="307777"/>
          </a:xfrm>
          <a:prstGeom prst="rect">
            <a:avLst/>
          </a:prstGeom>
          <a:noFill/>
        </p:spPr>
        <p:txBody>
          <a:bodyPr wrap="square" rtlCol="0">
            <a:spAutoFit/>
          </a:bodyPr>
          <a:lstStyle/>
          <a:p>
            <a:r>
              <a:rPr lang="en-US"/>
              <a:t>F</a:t>
            </a:r>
            <a:endParaRPr lang="vi-VN"/>
          </a:p>
        </p:txBody>
      </p:sp>
      <p:sp>
        <p:nvSpPr>
          <p:cNvPr id="33" name="Hộp Văn bản 32">
            <a:extLst>
              <a:ext uri="{FF2B5EF4-FFF2-40B4-BE49-F238E27FC236}">
                <a16:creationId xmlns:a16="http://schemas.microsoft.com/office/drawing/2014/main" id="{E8186192-E0AB-DBDB-A33D-145EB2F4E447}"/>
              </a:ext>
            </a:extLst>
          </p:cNvPr>
          <p:cNvSpPr txBox="1"/>
          <p:nvPr/>
        </p:nvSpPr>
        <p:spPr>
          <a:xfrm>
            <a:off x="2115255" y="3323323"/>
            <a:ext cx="406957" cy="307777"/>
          </a:xfrm>
          <a:prstGeom prst="rect">
            <a:avLst/>
          </a:prstGeom>
          <a:noFill/>
        </p:spPr>
        <p:txBody>
          <a:bodyPr wrap="square" rtlCol="0">
            <a:spAutoFit/>
          </a:bodyPr>
          <a:lstStyle/>
          <a:p>
            <a:r>
              <a:rPr lang="en-US"/>
              <a:t>C</a:t>
            </a:r>
            <a:endParaRPr lang="vi-VN"/>
          </a:p>
        </p:txBody>
      </p:sp>
      <p:sp>
        <p:nvSpPr>
          <p:cNvPr id="34" name="Hộp Văn bản 33">
            <a:extLst>
              <a:ext uri="{FF2B5EF4-FFF2-40B4-BE49-F238E27FC236}">
                <a16:creationId xmlns:a16="http://schemas.microsoft.com/office/drawing/2014/main" id="{7C92FA3A-C028-831F-E9AC-3FF749F73295}"/>
              </a:ext>
            </a:extLst>
          </p:cNvPr>
          <p:cNvSpPr txBox="1"/>
          <p:nvPr/>
        </p:nvSpPr>
        <p:spPr>
          <a:xfrm>
            <a:off x="2115254" y="2867360"/>
            <a:ext cx="406957" cy="307777"/>
          </a:xfrm>
          <a:prstGeom prst="rect">
            <a:avLst/>
          </a:prstGeom>
          <a:noFill/>
        </p:spPr>
        <p:txBody>
          <a:bodyPr wrap="square" rtlCol="0">
            <a:spAutoFit/>
          </a:bodyPr>
          <a:lstStyle/>
          <a:p>
            <a:r>
              <a:rPr lang="en-US"/>
              <a:t>B</a:t>
            </a:r>
            <a:endParaRPr lang="vi-VN"/>
          </a:p>
        </p:txBody>
      </p:sp>
      <p:sp>
        <p:nvSpPr>
          <p:cNvPr id="35" name="Hộp Văn bản 34">
            <a:extLst>
              <a:ext uri="{FF2B5EF4-FFF2-40B4-BE49-F238E27FC236}">
                <a16:creationId xmlns:a16="http://schemas.microsoft.com/office/drawing/2014/main" id="{AE718D0E-8C21-49F4-B94F-2B7355A68043}"/>
              </a:ext>
            </a:extLst>
          </p:cNvPr>
          <p:cNvSpPr txBox="1"/>
          <p:nvPr/>
        </p:nvSpPr>
        <p:spPr>
          <a:xfrm>
            <a:off x="2083560" y="2426275"/>
            <a:ext cx="406957" cy="307777"/>
          </a:xfrm>
          <a:prstGeom prst="rect">
            <a:avLst/>
          </a:prstGeom>
          <a:noFill/>
        </p:spPr>
        <p:txBody>
          <a:bodyPr wrap="square" rtlCol="0">
            <a:spAutoFit/>
          </a:bodyPr>
          <a:lstStyle/>
          <a:p>
            <a:r>
              <a:rPr lang="en-US"/>
              <a:t>D</a:t>
            </a:r>
            <a:endParaRPr lang="vi-VN"/>
          </a:p>
        </p:txBody>
      </p:sp>
      <p:sp>
        <p:nvSpPr>
          <p:cNvPr id="36" name="Hộp Văn bản 35">
            <a:extLst>
              <a:ext uri="{FF2B5EF4-FFF2-40B4-BE49-F238E27FC236}">
                <a16:creationId xmlns:a16="http://schemas.microsoft.com/office/drawing/2014/main" id="{90498D66-D403-AC12-5C52-C3C4C701A32B}"/>
              </a:ext>
            </a:extLst>
          </p:cNvPr>
          <p:cNvSpPr txBox="1"/>
          <p:nvPr/>
        </p:nvSpPr>
        <p:spPr>
          <a:xfrm>
            <a:off x="2083560" y="1997193"/>
            <a:ext cx="406957" cy="307777"/>
          </a:xfrm>
          <a:prstGeom prst="rect">
            <a:avLst/>
          </a:prstGeom>
          <a:noFill/>
        </p:spPr>
        <p:txBody>
          <a:bodyPr wrap="square" rtlCol="0">
            <a:spAutoFit/>
          </a:bodyPr>
          <a:lstStyle/>
          <a:p>
            <a:r>
              <a:rPr lang="en-US"/>
              <a:t>F</a:t>
            </a:r>
            <a:endParaRPr lang="vi-VN"/>
          </a:p>
        </p:txBody>
      </p:sp>
      <p:sp>
        <p:nvSpPr>
          <p:cNvPr id="37" name="Hộp Văn bản 36">
            <a:extLst>
              <a:ext uri="{FF2B5EF4-FFF2-40B4-BE49-F238E27FC236}">
                <a16:creationId xmlns:a16="http://schemas.microsoft.com/office/drawing/2014/main" id="{DA4ED2C9-25CF-E680-84D9-0B07EBF82D00}"/>
              </a:ext>
            </a:extLst>
          </p:cNvPr>
          <p:cNvSpPr txBox="1"/>
          <p:nvPr/>
        </p:nvSpPr>
        <p:spPr>
          <a:xfrm>
            <a:off x="2083560" y="1622762"/>
            <a:ext cx="406957" cy="307777"/>
          </a:xfrm>
          <a:prstGeom prst="rect">
            <a:avLst/>
          </a:prstGeom>
          <a:noFill/>
        </p:spPr>
        <p:txBody>
          <a:bodyPr wrap="square" rtlCol="0">
            <a:spAutoFit/>
          </a:bodyPr>
          <a:lstStyle/>
          <a:p>
            <a:r>
              <a:rPr lang="en-US"/>
              <a:t>E</a:t>
            </a:r>
            <a:endParaRPr lang="vi-VN"/>
          </a:p>
        </p:txBody>
      </p:sp>
    </p:spTree>
    <p:extLst>
      <p:ext uri="{BB962C8B-B14F-4D97-AF65-F5344CB8AC3E}">
        <p14:creationId xmlns:p14="http://schemas.microsoft.com/office/powerpoint/2010/main" val="4158641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down)">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down)">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down)">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wipe(down)">
                                      <p:cBhvr>
                                        <p:cTn id="57" dur="500"/>
                                        <p:tgtEl>
                                          <p:spTgt spid="3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down)">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down)">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down)">
                                      <p:cBhvr>
                                        <p:cTn id="72" dur="5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down)">
                                      <p:cBhvr>
                                        <p:cTn id="7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7" grpId="0"/>
      <p:bldP spid="19" grpId="0"/>
      <p:bldP spid="21" grpId="0"/>
      <p:bldP spid="23" grpId="0"/>
      <p:bldP spid="25" grpId="0"/>
      <p:bldP spid="27" grpId="0"/>
      <p:bldP spid="29" grpId="0"/>
      <p:bldP spid="30" grpId="0"/>
      <p:bldP spid="33" grpId="0"/>
      <p:bldP spid="34" grpId="0"/>
      <p:bldP spid="35" grpId="0"/>
      <p:bldP spid="36" grpId="0"/>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27"/>
        <p:cNvGrpSpPr/>
        <p:nvPr/>
      </p:nvGrpSpPr>
      <p:grpSpPr>
        <a:xfrm>
          <a:off x="0" y="0"/>
          <a:ext cx="0" cy="0"/>
          <a:chOff x="0" y="0"/>
          <a:chExt cx="0" cy="0"/>
        </a:xfrm>
      </p:grpSpPr>
      <p:sp>
        <p:nvSpPr>
          <p:cNvPr id="3128" name="Google Shape;3128;p69"/>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Phương pháp giải quyết</a:t>
            </a:r>
            <a:endParaRPr/>
          </a:p>
        </p:txBody>
      </p:sp>
      <p:sp>
        <p:nvSpPr>
          <p:cNvPr id="3130" name="Google Shape;3130;p69"/>
          <p:cNvSpPr txBox="1"/>
          <p:nvPr/>
        </p:nvSpPr>
        <p:spPr>
          <a:xfrm rot="-444">
            <a:off x="2857361" y="19731"/>
            <a:ext cx="4644600" cy="476100"/>
          </a:xfrm>
          <a:prstGeom prst="rect">
            <a:avLst/>
          </a:prstGeom>
          <a:noFill/>
          <a:ln>
            <a:noFill/>
          </a:ln>
        </p:spPr>
        <p:txBody>
          <a:bodyPr spcFirstLastPara="1" wrap="square" lIns="91425" tIns="91425" rIns="80900" bIns="91425" anchor="t" anchorCtr="0">
            <a:noAutofit/>
          </a:bodyPr>
          <a:lstStyle/>
          <a:p>
            <a:pPr marL="0" marR="0" lvl="0" indent="0" algn="r" rtl="0">
              <a:lnSpc>
                <a:spcPct val="100000"/>
              </a:lnSpc>
              <a:spcBef>
                <a:spcPts val="0"/>
              </a:spcBef>
              <a:spcAft>
                <a:spcPts val="0"/>
              </a:spcAft>
              <a:buNone/>
            </a:pPr>
            <a:r>
              <a:rPr lang="en" sz="1600" b="1">
                <a:solidFill>
                  <a:schemeClr val="lt1"/>
                </a:solidFill>
                <a:latin typeface="Jost"/>
                <a:ea typeface="Jost"/>
                <a:cs typeface="Jost"/>
                <a:sym typeface="Jost"/>
              </a:rPr>
              <a:t>INCREDIBLE RESOURCES</a:t>
            </a:r>
            <a:endParaRPr sz="1600" b="1">
              <a:solidFill>
                <a:schemeClr val="lt1"/>
              </a:solidFill>
              <a:latin typeface="Jost"/>
              <a:ea typeface="Jost"/>
              <a:cs typeface="Jost"/>
              <a:sym typeface="Jost"/>
            </a:endParaRPr>
          </a:p>
        </p:txBody>
      </p:sp>
      <p:sp>
        <p:nvSpPr>
          <p:cNvPr id="3131" name="Google Shape;3131;p69"/>
          <p:cNvSpPr/>
          <p:nvPr/>
        </p:nvSpPr>
        <p:spPr>
          <a:xfrm rot="-166653" flipH="1">
            <a:off x="6700116" y="290005"/>
            <a:ext cx="718144" cy="149873"/>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Jost"/>
                <a:ea typeface="Jost"/>
                <a:cs typeface="Jost"/>
                <a:sym typeface="Jost"/>
              </a:rPr>
              <a:t>WHOA!</a:t>
            </a:r>
            <a:endParaRPr sz="800">
              <a:solidFill>
                <a:schemeClr val="lt1"/>
              </a:solidFill>
              <a:latin typeface="Jost"/>
              <a:ea typeface="Jost"/>
              <a:cs typeface="Jost"/>
              <a:sym typeface="Jost"/>
            </a:endParaRPr>
          </a:p>
        </p:txBody>
      </p:sp>
      <p:sp>
        <p:nvSpPr>
          <p:cNvPr id="3" name="Hình chữ nhật 2">
            <a:extLst>
              <a:ext uri="{FF2B5EF4-FFF2-40B4-BE49-F238E27FC236}">
                <a16:creationId xmlns:a16="http://schemas.microsoft.com/office/drawing/2014/main" id="{25E9A050-CADB-A8B0-C798-0C02FD3C4CCA}"/>
              </a:ext>
            </a:extLst>
          </p:cNvPr>
          <p:cNvSpPr/>
          <p:nvPr/>
        </p:nvSpPr>
        <p:spPr>
          <a:xfrm rot="5400000">
            <a:off x="2847503" y="4546"/>
            <a:ext cx="564439" cy="3263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ộp Văn bản 4">
            <a:extLst>
              <a:ext uri="{FF2B5EF4-FFF2-40B4-BE49-F238E27FC236}">
                <a16:creationId xmlns:a16="http://schemas.microsoft.com/office/drawing/2014/main" id="{F8F67577-2D74-AFE4-A8D6-83373F487C76}"/>
              </a:ext>
            </a:extLst>
          </p:cNvPr>
          <p:cNvSpPr txBox="1"/>
          <p:nvPr/>
        </p:nvSpPr>
        <p:spPr>
          <a:xfrm>
            <a:off x="401814" y="1354008"/>
            <a:ext cx="883097" cy="369332"/>
          </a:xfrm>
          <a:prstGeom prst="rect">
            <a:avLst/>
          </a:prstGeom>
          <a:noFill/>
        </p:spPr>
        <p:txBody>
          <a:bodyPr wrap="square" rtlCol="0">
            <a:spAutoFit/>
          </a:bodyPr>
          <a:lstStyle/>
          <a:p>
            <a:r>
              <a:rPr lang="en-US" sz="1800"/>
              <a:t>sorted</a:t>
            </a:r>
            <a:endParaRPr lang="vi-VN" sz="1800"/>
          </a:p>
        </p:txBody>
      </p:sp>
      <p:sp>
        <p:nvSpPr>
          <p:cNvPr id="7" name="Hộp Văn bản 6">
            <a:extLst>
              <a:ext uri="{FF2B5EF4-FFF2-40B4-BE49-F238E27FC236}">
                <a16:creationId xmlns:a16="http://schemas.microsoft.com/office/drawing/2014/main" id="{0A0C5941-8A79-6E0D-326C-6C9777D1328F}"/>
              </a:ext>
            </a:extLst>
          </p:cNvPr>
          <p:cNvSpPr txBox="1"/>
          <p:nvPr/>
        </p:nvSpPr>
        <p:spPr>
          <a:xfrm>
            <a:off x="4349161" y="1487819"/>
            <a:ext cx="406957" cy="307777"/>
          </a:xfrm>
          <a:prstGeom prst="rect">
            <a:avLst/>
          </a:prstGeom>
          <a:noFill/>
        </p:spPr>
        <p:txBody>
          <a:bodyPr wrap="square" rtlCol="0">
            <a:spAutoFit/>
          </a:bodyPr>
          <a:lstStyle/>
          <a:p>
            <a:r>
              <a:rPr lang="en-US"/>
              <a:t>G</a:t>
            </a:r>
            <a:endParaRPr lang="vi-VN"/>
          </a:p>
        </p:txBody>
      </p:sp>
      <p:sp>
        <p:nvSpPr>
          <p:cNvPr id="19" name="Hộp Văn bản 18">
            <a:extLst>
              <a:ext uri="{FF2B5EF4-FFF2-40B4-BE49-F238E27FC236}">
                <a16:creationId xmlns:a16="http://schemas.microsoft.com/office/drawing/2014/main" id="{0385388D-93B4-840A-C8CB-5FEFAB91B19E}"/>
              </a:ext>
            </a:extLst>
          </p:cNvPr>
          <p:cNvSpPr txBox="1"/>
          <p:nvPr/>
        </p:nvSpPr>
        <p:spPr>
          <a:xfrm>
            <a:off x="3878818" y="1487819"/>
            <a:ext cx="406957" cy="307777"/>
          </a:xfrm>
          <a:prstGeom prst="rect">
            <a:avLst/>
          </a:prstGeom>
          <a:noFill/>
        </p:spPr>
        <p:txBody>
          <a:bodyPr wrap="square" rtlCol="0">
            <a:spAutoFit/>
          </a:bodyPr>
          <a:lstStyle/>
          <a:p>
            <a:r>
              <a:rPr lang="en-US"/>
              <a:t>A</a:t>
            </a:r>
            <a:endParaRPr lang="vi-VN"/>
          </a:p>
        </p:txBody>
      </p:sp>
      <p:sp>
        <p:nvSpPr>
          <p:cNvPr id="33" name="Hộp Văn bản 32">
            <a:extLst>
              <a:ext uri="{FF2B5EF4-FFF2-40B4-BE49-F238E27FC236}">
                <a16:creationId xmlns:a16="http://schemas.microsoft.com/office/drawing/2014/main" id="{E8186192-E0AB-DBDB-A33D-145EB2F4E447}"/>
              </a:ext>
            </a:extLst>
          </p:cNvPr>
          <p:cNvSpPr txBox="1"/>
          <p:nvPr/>
        </p:nvSpPr>
        <p:spPr>
          <a:xfrm>
            <a:off x="3440168" y="1487819"/>
            <a:ext cx="406957" cy="307777"/>
          </a:xfrm>
          <a:prstGeom prst="rect">
            <a:avLst/>
          </a:prstGeom>
          <a:noFill/>
        </p:spPr>
        <p:txBody>
          <a:bodyPr wrap="square" rtlCol="0">
            <a:spAutoFit/>
          </a:bodyPr>
          <a:lstStyle/>
          <a:p>
            <a:r>
              <a:rPr lang="en-US"/>
              <a:t>C</a:t>
            </a:r>
            <a:endParaRPr lang="vi-VN"/>
          </a:p>
        </p:txBody>
      </p:sp>
      <p:sp>
        <p:nvSpPr>
          <p:cNvPr id="34" name="Hộp Văn bản 33">
            <a:extLst>
              <a:ext uri="{FF2B5EF4-FFF2-40B4-BE49-F238E27FC236}">
                <a16:creationId xmlns:a16="http://schemas.microsoft.com/office/drawing/2014/main" id="{7C92FA3A-C028-831F-E9AC-3FF749F73295}"/>
              </a:ext>
            </a:extLst>
          </p:cNvPr>
          <p:cNvSpPr txBox="1"/>
          <p:nvPr/>
        </p:nvSpPr>
        <p:spPr>
          <a:xfrm>
            <a:off x="3001518" y="1487820"/>
            <a:ext cx="406957" cy="307777"/>
          </a:xfrm>
          <a:prstGeom prst="rect">
            <a:avLst/>
          </a:prstGeom>
          <a:noFill/>
        </p:spPr>
        <p:txBody>
          <a:bodyPr wrap="square" rtlCol="0">
            <a:spAutoFit/>
          </a:bodyPr>
          <a:lstStyle/>
          <a:p>
            <a:r>
              <a:rPr lang="en-US"/>
              <a:t>B</a:t>
            </a:r>
            <a:endParaRPr lang="vi-VN"/>
          </a:p>
        </p:txBody>
      </p:sp>
      <p:sp>
        <p:nvSpPr>
          <p:cNvPr id="35" name="Hộp Văn bản 34">
            <a:extLst>
              <a:ext uri="{FF2B5EF4-FFF2-40B4-BE49-F238E27FC236}">
                <a16:creationId xmlns:a16="http://schemas.microsoft.com/office/drawing/2014/main" id="{AE718D0E-8C21-49F4-B94F-2B7355A68043}"/>
              </a:ext>
            </a:extLst>
          </p:cNvPr>
          <p:cNvSpPr txBox="1"/>
          <p:nvPr/>
        </p:nvSpPr>
        <p:spPr>
          <a:xfrm>
            <a:off x="2562868" y="1487821"/>
            <a:ext cx="406957" cy="307777"/>
          </a:xfrm>
          <a:prstGeom prst="rect">
            <a:avLst/>
          </a:prstGeom>
          <a:noFill/>
        </p:spPr>
        <p:txBody>
          <a:bodyPr wrap="square" rtlCol="0">
            <a:spAutoFit/>
          </a:bodyPr>
          <a:lstStyle/>
          <a:p>
            <a:r>
              <a:rPr lang="en-US"/>
              <a:t>D</a:t>
            </a:r>
            <a:endParaRPr lang="vi-VN"/>
          </a:p>
        </p:txBody>
      </p:sp>
      <p:sp>
        <p:nvSpPr>
          <p:cNvPr id="36" name="Hộp Văn bản 35">
            <a:extLst>
              <a:ext uri="{FF2B5EF4-FFF2-40B4-BE49-F238E27FC236}">
                <a16:creationId xmlns:a16="http://schemas.microsoft.com/office/drawing/2014/main" id="{90498D66-D403-AC12-5C52-C3C4C701A32B}"/>
              </a:ext>
            </a:extLst>
          </p:cNvPr>
          <p:cNvSpPr txBox="1"/>
          <p:nvPr/>
        </p:nvSpPr>
        <p:spPr>
          <a:xfrm>
            <a:off x="2124218" y="1487820"/>
            <a:ext cx="406957" cy="307777"/>
          </a:xfrm>
          <a:prstGeom prst="rect">
            <a:avLst/>
          </a:prstGeom>
          <a:noFill/>
        </p:spPr>
        <p:txBody>
          <a:bodyPr wrap="square" rtlCol="0">
            <a:spAutoFit/>
          </a:bodyPr>
          <a:lstStyle/>
          <a:p>
            <a:r>
              <a:rPr lang="en-US"/>
              <a:t>F</a:t>
            </a:r>
            <a:endParaRPr lang="vi-VN"/>
          </a:p>
        </p:txBody>
      </p:sp>
      <p:sp>
        <p:nvSpPr>
          <p:cNvPr id="37" name="Hộp Văn bản 36">
            <a:extLst>
              <a:ext uri="{FF2B5EF4-FFF2-40B4-BE49-F238E27FC236}">
                <a16:creationId xmlns:a16="http://schemas.microsoft.com/office/drawing/2014/main" id="{DA4ED2C9-25CF-E680-84D9-0B07EBF82D00}"/>
              </a:ext>
            </a:extLst>
          </p:cNvPr>
          <p:cNvSpPr txBox="1"/>
          <p:nvPr/>
        </p:nvSpPr>
        <p:spPr>
          <a:xfrm>
            <a:off x="1672626" y="1487820"/>
            <a:ext cx="406957" cy="307777"/>
          </a:xfrm>
          <a:prstGeom prst="rect">
            <a:avLst/>
          </a:prstGeom>
          <a:noFill/>
        </p:spPr>
        <p:txBody>
          <a:bodyPr wrap="square" rtlCol="0">
            <a:spAutoFit/>
          </a:bodyPr>
          <a:lstStyle/>
          <a:p>
            <a:r>
              <a:rPr lang="en-US"/>
              <a:t>E</a:t>
            </a:r>
            <a:endParaRPr lang="vi-VN"/>
          </a:p>
        </p:txBody>
      </p:sp>
      <p:sp>
        <p:nvSpPr>
          <p:cNvPr id="38" name="Google Shape;2887;p66">
            <a:extLst>
              <a:ext uri="{FF2B5EF4-FFF2-40B4-BE49-F238E27FC236}">
                <a16:creationId xmlns:a16="http://schemas.microsoft.com/office/drawing/2014/main" id="{9DED3259-0EBC-E4C2-45E6-843D9BCD6B24}"/>
              </a:ext>
            </a:extLst>
          </p:cNvPr>
          <p:cNvSpPr txBox="1">
            <a:spLocks/>
          </p:cNvSpPr>
          <p:nvPr/>
        </p:nvSpPr>
        <p:spPr>
          <a:xfrm>
            <a:off x="146953" y="2700967"/>
            <a:ext cx="7306235" cy="1806687"/>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1pPr>
            <a:lvl2pPr marL="914400" marR="0" lvl="1"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2pPr>
            <a:lvl3pPr marL="1371600" marR="0" lvl="2"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3pPr>
            <a:lvl4pPr marL="1828800" marR="0" lvl="3"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4pPr>
            <a:lvl5pPr marL="2286000" marR="0" lvl="4"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5pPr>
            <a:lvl6pPr marL="2743200" marR="0" lvl="5"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6pPr>
            <a:lvl7pPr marL="3200400" marR="0" lvl="6"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7pPr>
            <a:lvl8pPr marL="3657600" marR="0" lvl="7"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8pPr>
            <a:lvl9pPr marL="4114800" marR="0" lvl="8"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9pPr>
          </a:lstStyle>
          <a:p>
            <a:pPr marL="0" indent="0">
              <a:spcAft>
                <a:spcPts val="1200"/>
              </a:spcAft>
              <a:buFont typeface="Lato"/>
              <a:buNone/>
            </a:pPr>
            <a:r>
              <a:rPr lang="vi-VN">
                <a:latin typeface="Arial"/>
                <a:cs typeface="Arial"/>
              </a:rPr>
              <a:t>- Công việc B phải hoàn thành trước khi Công việc A và C được thực hiện.</a:t>
            </a:r>
          </a:p>
          <a:p>
            <a:pPr marL="0" indent="0">
              <a:spcAft>
                <a:spcPts val="1200"/>
              </a:spcAft>
              <a:buFont typeface="Lato"/>
              <a:buNone/>
            </a:pPr>
            <a:r>
              <a:rPr lang="vi-VN">
                <a:latin typeface="Arial"/>
                <a:cs typeface="Arial"/>
              </a:rPr>
              <a:t>- Công việc D phải hoàn thành trước khi Công việc B và G được thực hiện.</a:t>
            </a:r>
          </a:p>
          <a:p>
            <a:pPr marL="0" indent="0">
              <a:spcAft>
                <a:spcPts val="1200"/>
              </a:spcAft>
              <a:buFont typeface="Lato"/>
              <a:buNone/>
            </a:pPr>
            <a:r>
              <a:rPr lang="vi-VN">
                <a:latin typeface="Arial"/>
                <a:cs typeface="Arial"/>
              </a:rPr>
              <a:t>- Công việc E phải hoàn thành trước khi Công việc B, C và F được thực hiện.</a:t>
            </a:r>
          </a:p>
          <a:p>
            <a:pPr marL="0" indent="0">
              <a:spcAft>
                <a:spcPts val="1200"/>
              </a:spcAft>
              <a:buFont typeface="Lato"/>
              <a:buNone/>
            </a:pPr>
            <a:r>
              <a:rPr lang="vi-VN">
                <a:latin typeface="Arial"/>
                <a:cs typeface="Arial"/>
              </a:rPr>
              <a:t>- Công việc F phải hoàn thành trước khi Công việc G được thực hiện.</a:t>
            </a:r>
            <a:endParaRPr lang="en-US">
              <a:latin typeface="Arial"/>
              <a:cs typeface="Arial"/>
            </a:endParaRPr>
          </a:p>
        </p:txBody>
      </p:sp>
      <p:grpSp>
        <p:nvGrpSpPr>
          <p:cNvPr id="52" name="Nhóm 51">
            <a:extLst>
              <a:ext uri="{FF2B5EF4-FFF2-40B4-BE49-F238E27FC236}">
                <a16:creationId xmlns:a16="http://schemas.microsoft.com/office/drawing/2014/main" id="{46E9048F-4C04-D170-0D21-BCBF6637808C}"/>
              </a:ext>
            </a:extLst>
          </p:cNvPr>
          <p:cNvGrpSpPr/>
          <p:nvPr/>
        </p:nvGrpSpPr>
        <p:grpSpPr>
          <a:xfrm>
            <a:off x="3129722" y="1764583"/>
            <a:ext cx="877300" cy="1"/>
            <a:chOff x="3214373" y="1795597"/>
            <a:chExt cx="877300" cy="1"/>
          </a:xfrm>
        </p:grpSpPr>
        <p:cxnSp>
          <p:nvCxnSpPr>
            <p:cNvPr id="42" name="Đường kết nối: Mũi tên Gấp khúc 41">
              <a:extLst>
                <a:ext uri="{FF2B5EF4-FFF2-40B4-BE49-F238E27FC236}">
                  <a16:creationId xmlns:a16="http://schemas.microsoft.com/office/drawing/2014/main" id="{4A84C512-7488-5082-6221-5E1350B05FCF}"/>
                </a:ext>
              </a:extLst>
            </p:cNvPr>
            <p:cNvCxnSpPr>
              <a:cxnSpLocks/>
              <a:stCxn id="34" idx="2"/>
              <a:endCxn id="19" idx="2"/>
            </p:cNvCxnSpPr>
            <p:nvPr/>
          </p:nvCxnSpPr>
          <p:spPr>
            <a:xfrm rot="5400000" flipH="1" flipV="1">
              <a:off x="3653022" y="1356948"/>
              <a:ext cx="1" cy="877300"/>
            </a:xfrm>
            <a:prstGeom prst="bentConnector3">
              <a:avLst>
                <a:gd name="adj1" fmla="val -22860000000"/>
              </a:avLst>
            </a:prstGeom>
            <a:ln>
              <a:tailEnd type="triangle"/>
            </a:ln>
          </p:spPr>
          <p:style>
            <a:lnRef idx="1">
              <a:schemeClr val="dk1"/>
            </a:lnRef>
            <a:fillRef idx="0">
              <a:schemeClr val="dk1"/>
            </a:fillRef>
            <a:effectRef idx="0">
              <a:schemeClr val="dk1"/>
            </a:effectRef>
            <a:fontRef idx="minor">
              <a:schemeClr val="tx1"/>
            </a:fontRef>
          </p:style>
        </p:cxnSp>
        <p:cxnSp>
          <p:nvCxnSpPr>
            <p:cNvPr id="49" name="Đường kết nối: Mũi tên Gấp khúc 48">
              <a:extLst>
                <a:ext uri="{FF2B5EF4-FFF2-40B4-BE49-F238E27FC236}">
                  <a16:creationId xmlns:a16="http://schemas.microsoft.com/office/drawing/2014/main" id="{ECA85A0C-BEC4-1A56-2461-22C14D07DE36}"/>
                </a:ext>
              </a:extLst>
            </p:cNvPr>
            <p:cNvCxnSpPr>
              <a:cxnSpLocks/>
              <a:stCxn id="34" idx="2"/>
              <a:endCxn id="33" idx="2"/>
            </p:cNvCxnSpPr>
            <p:nvPr/>
          </p:nvCxnSpPr>
          <p:spPr>
            <a:xfrm rot="5400000" flipH="1" flipV="1">
              <a:off x="3433697" y="1576273"/>
              <a:ext cx="1" cy="438650"/>
            </a:xfrm>
            <a:prstGeom prst="bentConnector3">
              <a:avLst>
                <a:gd name="adj1" fmla="val -22860000000"/>
              </a:avLst>
            </a:prstGeom>
            <a:ln>
              <a:tailEnd type="triangle"/>
            </a:ln>
          </p:spPr>
          <p:style>
            <a:lnRef idx="1">
              <a:schemeClr val="dk1"/>
            </a:lnRef>
            <a:fillRef idx="0">
              <a:schemeClr val="dk1"/>
            </a:fillRef>
            <a:effectRef idx="0">
              <a:schemeClr val="dk1"/>
            </a:effectRef>
            <a:fontRef idx="minor">
              <a:schemeClr val="tx1"/>
            </a:fontRef>
          </p:style>
        </p:cxnSp>
      </p:grpSp>
      <p:grpSp>
        <p:nvGrpSpPr>
          <p:cNvPr id="53" name="Nhóm 52">
            <a:extLst>
              <a:ext uri="{FF2B5EF4-FFF2-40B4-BE49-F238E27FC236}">
                <a16:creationId xmlns:a16="http://schemas.microsoft.com/office/drawing/2014/main" id="{06B6D589-A81A-97B0-4104-4EFA167D2A08}"/>
              </a:ext>
            </a:extLst>
          </p:cNvPr>
          <p:cNvGrpSpPr/>
          <p:nvPr/>
        </p:nvGrpSpPr>
        <p:grpSpPr>
          <a:xfrm>
            <a:off x="2720166" y="1770934"/>
            <a:ext cx="1786293" cy="2"/>
            <a:chOff x="3105261" y="1385687"/>
            <a:chExt cx="1786293" cy="2"/>
          </a:xfrm>
        </p:grpSpPr>
        <p:cxnSp>
          <p:nvCxnSpPr>
            <p:cNvPr id="54" name="Đường kết nối: Mũi tên Gấp khúc 53">
              <a:extLst>
                <a:ext uri="{FF2B5EF4-FFF2-40B4-BE49-F238E27FC236}">
                  <a16:creationId xmlns:a16="http://schemas.microsoft.com/office/drawing/2014/main" id="{D9C555E2-A4B7-75BA-E59C-538F89F2D17D}"/>
                </a:ext>
              </a:extLst>
            </p:cNvPr>
            <p:cNvCxnSpPr>
              <a:cxnSpLocks/>
              <a:stCxn id="35" idx="2"/>
              <a:endCxn id="7" idx="2"/>
            </p:cNvCxnSpPr>
            <p:nvPr/>
          </p:nvCxnSpPr>
          <p:spPr>
            <a:xfrm rot="5400000" flipH="1" flipV="1">
              <a:off x="3998407" y="492541"/>
              <a:ext cx="2" cy="1786293"/>
            </a:xfrm>
            <a:prstGeom prst="bentConnector3">
              <a:avLst>
                <a:gd name="adj1" fmla="val -11430000000"/>
              </a:avLst>
            </a:prstGeom>
            <a:ln>
              <a:tailEnd type="triangle"/>
            </a:ln>
          </p:spPr>
          <p:style>
            <a:lnRef idx="1">
              <a:schemeClr val="dk1"/>
            </a:lnRef>
            <a:fillRef idx="0">
              <a:schemeClr val="dk1"/>
            </a:fillRef>
            <a:effectRef idx="0">
              <a:schemeClr val="dk1"/>
            </a:effectRef>
            <a:fontRef idx="minor">
              <a:schemeClr val="tx1"/>
            </a:fontRef>
          </p:style>
        </p:cxnSp>
        <p:cxnSp>
          <p:nvCxnSpPr>
            <p:cNvPr id="55" name="Đường kết nối: Mũi tên Gấp khúc 54">
              <a:extLst>
                <a:ext uri="{FF2B5EF4-FFF2-40B4-BE49-F238E27FC236}">
                  <a16:creationId xmlns:a16="http://schemas.microsoft.com/office/drawing/2014/main" id="{95CEBFC3-A9D4-382F-3989-1AEA1669F65E}"/>
                </a:ext>
              </a:extLst>
            </p:cNvPr>
            <p:cNvCxnSpPr>
              <a:cxnSpLocks/>
              <a:stCxn id="35" idx="2"/>
              <a:endCxn id="34" idx="2"/>
            </p:cNvCxnSpPr>
            <p:nvPr/>
          </p:nvCxnSpPr>
          <p:spPr>
            <a:xfrm rot="5400000" flipH="1" flipV="1">
              <a:off x="3324586" y="1166364"/>
              <a:ext cx="1" cy="438650"/>
            </a:xfrm>
            <a:prstGeom prst="bentConnector3">
              <a:avLst>
                <a:gd name="adj1" fmla="val -22860000000"/>
              </a:avLst>
            </a:prstGeom>
            <a:ln>
              <a:tailEnd type="triangle"/>
            </a:ln>
          </p:spPr>
          <p:style>
            <a:lnRef idx="1">
              <a:schemeClr val="dk1"/>
            </a:lnRef>
            <a:fillRef idx="0">
              <a:schemeClr val="dk1"/>
            </a:fillRef>
            <a:effectRef idx="0">
              <a:schemeClr val="dk1"/>
            </a:effectRef>
            <a:fontRef idx="minor">
              <a:schemeClr val="tx1"/>
            </a:fontRef>
          </p:style>
        </p:cxnSp>
      </p:grpSp>
      <p:cxnSp>
        <p:nvCxnSpPr>
          <p:cNvPr id="3081" name="Đường kết nối: Mũi tên Gấp khúc 3080">
            <a:extLst>
              <a:ext uri="{FF2B5EF4-FFF2-40B4-BE49-F238E27FC236}">
                <a16:creationId xmlns:a16="http://schemas.microsoft.com/office/drawing/2014/main" id="{CCC0205F-64E0-3280-21E3-6A00FF303223}"/>
              </a:ext>
            </a:extLst>
          </p:cNvPr>
          <p:cNvCxnSpPr>
            <a:cxnSpLocks/>
          </p:cNvCxnSpPr>
          <p:nvPr/>
        </p:nvCxnSpPr>
        <p:spPr>
          <a:xfrm rot="5400000" flipH="1" flipV="1">
            <a:off x="3349045" y="658463"/>
            <a:ext cx="1" cy="2224943"/>
          </a:xfrm>
          <a:prstGeom prst="bentConnector3">
            <a:avLst>
              <a:gd name="adj1" fmla="val -22860000000"/>
            </a:avLst>
          </a:prstGeom>
          <a:ln>
            <a:tailEnd type="triangle"/>
          </a:ln>
        </p:spPr>
        <p:style>
          <a:lnRef idx="1">
            <a:schemeClr val="dk1"/>
          </a:lnRef>
          <a:fillRef idx="0">
            <a:schemeClr val="dk1"/>
          </a:fillRef>
          <a:effectRef idx="0">
            <a:schemeClr val="dk1"/>
          </a:effectRef>
          <a:fontRef idx="minor">
            <a:schemeClr val="tx1"/>
          </a:fontRef>
        </p:style>
      </p:cxnSp>
      <p:grpSp>
        <p:nvGrpSpPr>
          <p:cNvPr id="3101" name="Nhóm 3100">
            <a:extLst>
              <a:ext uri="{FF2B5EF4-FFF2-40B4-BE49-F238E27FC236}">
                <a16:creationId xmlns:a16="http://schemas.microsoft.com/office/drawing/2014/main" id="{B1AFC064-F1FD-C186-5C48-B1AE309F092A}"/>
              </a:ext>
            </a:extLst>
          </p:cNvPr>
          <p:cNvGrpSpPr/>
          <p:nvPr/>
        </p:nvGrpSpPr>
        <p:grpSpPr>
          <a:xfrm>
            <a:off x="1800828" y="1758235"/>
            <a:ext cx="1767543" cy="12700"/>
            <a:chOff x="1876104" y="1789247"/>
            <a:chExt cx="1767543" cy="12700"/>
          </a:xfrm>
        </p:grpSpPr>
        <p:cxnSp>
          <p:nvCxnSpPr>
            <p:cNvPr id="3087" name="Đường kết nối: Mũi tên Gấp khúc 3086">
              <a:extLst>
                <a:ext uri="{FF2B5EF4-FFF2-40B4-BE49-F238E27FC236}">
                  <a16:creationId xmlns:a16="http://schemas.microsoft.com/office/drawing/2014/main" id="{0FEFA541-703D-6445-1038-AD2C975C2967}"/>
                </a:ext>
              </a:extLst>
            </p:cNvPr>
            <p:cNvCxnSpPr>
              <a:stCxn id="37" idx="2"/>
              <a:endCxn id="34" idx="2"/>
            </p:cNvCxnSpPr>
            <p:nvPr/>
          </p:nvCxnSpPr>
          <p:spPr>
            <a:xfrm rot="16200000" flipH="1">
              <a:off x="2540551" y="1131151"/>
              <a:ext cx="12700" cy="1328892"/>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3094" name="Đường kết nối: Mũi tên Gấp khúc 3093">
              <a:extLst>
                <a:ext uri="{FF2B5EF4-FFF2-40B4-BE49-F238E27FC236}">
                  <a16:creationId xmlns:a16="http://schemas.microsoft.com/office/drawing/2014/main" id="{D571D1EE-991A-8983-F41E-86E4D5959038}"/>
                </a:ext>
              </a:extLst>
            </p:cNvPr>
            <p:cNvCxnSpPr>
              <a:cxnSpLocks/>
              <a:stCxn id="37" idx="2"/>
              <a:endCxn id="33" idx="2"/>
            </p:cNvCxnSpPr>
            <p:nvPr/>
          </p:nvCxnSpPr>
          <p:spPr>
            <a:xfrm rot="5400000" flipH="1" flipV="1">
              <a:off x="2759875" y="911826"/>
              <a:ext cx="1" cy="1767542"/>
            </a:xfrm>
            <a:prstGeom prst="bentConnector3">
              <a:avLst>
                <a:gd name="adj1" fmla="val -22860000000"/>
              </a:avLst>
            </a:prstGeom>
            <a:ln>
              <a:tailEnd type="triangle"/>
            </a:ln>
          </p:spPr>
          <p:style>
            <a:lnRef idx="1">
              <a:schemeClr val="dk1"/>
            </a:lnRef>
            <a:fillRef idx="0">
              <a:schemeClr val="dk1"/>
            </a:fillRef>
            <a:effectRef idx="0">
              <a:schemeClr val="dk1"/>
            </a:effectRef>
            <a:fontRef idx="minor">
              <a:schemeClr val="tx1"/>
            </a:fontRef>
          </p:style>
        </p:cxnSp>
        <p:cxnSp>
          <p:nvCxnSpPr>
            <p:cNvPr id="3098" name="Đường kết nối: Mũi tên Gấp khúc 3097">
              <a:extLst>
                <a:ext uri="{FF2B5EF4-FFF2-40B4-BE49-F238E27FC236}">
                  <a16:creationId xmlns:a16="http://schemas.microsoft.com/office/drawing/2014/main" id="{40D348D9-DBB2-DE7B-EA65-85E9B7F556A6}"/>
                </a:ext>
              </a:extLst>
            </p:cNvPr>
            <p:cNvCxnSpPr>
              <a:endCxn id="36" idx="2"/>
            </p:cNvCxnSpPr>
            <p:nvPr/>
          </p:nvCxnSpPr>
          <p:spPr>
            <a:xfrm>
              <a:off x="1876104" y="1795596"/>
              <a:ext cx="451593" cy="1"/>
            </a:xfrm>
            <a:prstGeom prst="bentConnector4">
              <a:avLst>
                <a:gd name="adj1" fmla="val 473"/>
                <a:gd name="adj2" fmla="val 22860100000"/>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34640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fade">
                                      <p:cBhvr>
                                        <p:cTn id="7" dur="1000"/>
                                        <p:tgtEl>
                                          <p:spTgt spid="38">
                                            <p:txEl>
                                              <p:pRg st="0" end="0"/>
                                            </p:txEl>
                                          </p:spTgt>
                                        </p:tgtEl>
                                      </p:cBhvr>
                                    </p:animEffect>
                                    <p:anim calcmode="lin" valueType="num">
                                      <p:cBhvr>
                                        <p:cTn id="8"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52"/>
                                        </p:tgtEl>
                                      </p:cBhvr>
                                    </p:animEffect>
                                    <p:set>
                                      <p:cBhvr>
                                        <p:cTn id="19" dur="1" fill="hold">
                                          <p:stCondLst>
                                            <p:cond delay="499"/>
                                          </p:stCondLst>
                                        </p:cTn>
                                        <p:tgtEl>
                                          <p:spTgt spid="5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8">
                                            <p:txEl>
                                              <p:pRg st="1" end="1"/>
                                            </p:txEl>
                                          </p:spTgt>
                                        </p:tgtEl>
                                        <p:attrNameLst>
                                          <p:attrName>style.visibility</p:attrName>
                                        </p:attrNameLst>
                                      </p:cBhvr>
                                      <p:to>
                                        <p:strVal val="visible"/>
                                      </p:to>
                                    </p:set>
                                    <p:animEffect transition="in" filter="fade">
                                      <p:cBhvr>
                                        <p:cTn id="24" dur="1000"/>
                                        <p:tgtEl>
                                          <p:spTgt spid="38">
                                            <p:txEl>
                                              <p:pRg st="1" end="1"/>
                                            </p:txEl>
                                          </p:spTgt>
                                        </p:tgtEl>
                                      </p:cBhvr>
                                    </p:animEffect>
                                    <p:anim calcmode="lin" valueType="num">
                                      <p:cBhvr>
                                        <p:cTn id="25" dur="1000" fill="hold"/>
                                        <p:tgtEl>
                                          <p:spTgt spid="38">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38">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1000"/>
                                        <p:tgtEl>
                                          <p:spTgt spid="53"/>
                                        </p:tgtEl>
                                      </p:cBhvr>
                                    </p:animEffect>
                                    <p:anim calcmode="lin" valueType="num">
                                      <p:cBhvr>
                                        <p:cTn id="30" dur="1000" fill="hold"/>
                                        <p:tgtEl>
                                          <p:spTgt spid="53"/>
                                        </p:tgtEl>
                                        <p:attrNameLst>
                                          <p:attrName>ppt_x</p:attrName>
                                        </p:attrNameLst>
                                      </p:cBhvr>
                                      <p:tavLst>
                                        <p:tav tm="0">
                                          <p:val>
                                            <p:strVal val="#ppt_x"/>
                                          </p:val>
                                        </p:tav>
                                        <p:tav tm="100000">
                                          <p:val>
                                            <p:strVal val="#ppt_x"/>
                                          </p:val>
                                        </p:tav>
                                      </p:tavLst>
                                    </p:anim>
                                    <p:anim calcmode="lin" valueType="num">
                                      <p:cBhvr>
                                        <p:cTn id="31"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3"/>
                                        </p:tgtEl>
                                      </p:cBhvr>
                                    </p:animEffect>
                                    <p:set>
                                      <p:cBhvr>
                                        <p:cTn id="36" dur="1" fill="hold">
                                          <p:stCondLst>
                                            <p:cond delay="499"/>
                                          </p:stCondLst>
                                        </p:cTn>
                                        <p:tgtEl>
                                          <p:spTgt spid="5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8">
                                            <p:txEl>
                                              <p:pRg st="2" end="2"/>
                                            </p:txEl>
                                          </p:spTgt>
                                        </p:tgtEl>
                                        <p:attrNameLst>
                                          <p:attrName>style.visibility</p:attrName>
                                        </p:attrNameLst>
                                      </p:cBhvr>
                                      <p:to>
                                        <p:strVal val="visible"/>
                                      </p:to>
                                    </p:set>
                                    <p:animEffect transition="in" filter="fade">
                                      <p:cBhvr>
                                        <p:cTn id="41" dur="1000"/>
                                        <p:tgtEl>
                                          <p:spTgt spid="38">
                                            <p:txEl>
                                              <p:pRg st="2" end="2"/>
                                            </p:txEl>
                                          </p:spTgt>
                                        </p:tgtEl>
                                      </p:cBhvr>
                                    </p:animEffect>
                                    <p:anim calcmode="lin" valueType="num">
                                      <p:cBhvr>
                                        <p:cTn id="42" dur="1000" fill="hold"/>
                                        <p:tgtEl>
                                          <p:spTgt spid="38">
                                            <p:txEl>
                                              <p:pRg st="2" end="2"/>
                                            </p:txEl>
                                          </p:spTgt>
                                        </p:tgtEl>
                                        <p:attrNameLst>
                                          <p:attrName>ppt_x</p:attrName>
                                        </p:attrNameLst>
                                      </p:cBhvr>
                                      <p:tavLst>
                                        <p:tav tm="0">
                                          <p:val>
                                            <p:strVal val="#ppt_x"/>
                                          </p:val>
                                        </p:tav>
                                        <p:tav tm="100000">
                                          <p:val>
                                            <p:strVal val="#ppt_x"/>
                                          </p:val>
                                        </p:tav>
                                      </p:tavLst>
                                    </p:anim>
                                    <p:anim calcmode="lin" valueType="num">
                                      <p:cBhvr>
                                        <p:cTn id="43" dur="1000" fill="hold"/>
                                        <p:tgtEl>
                                          <p:spTgt spid="38">
                                            <p:txEl>
                                              <p:pRg st="2" end="2"/>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101"/>
                                        </p:tgtEl>
                                        <p:attrNameLst>
                                          <p:attrName>style.visibility</p:attrName>
                                        </p:attrNameLst>
                                      </p:cBhvr>
                                      <p:to>
                                        <p:strVal val="visible"/>
                                      </p:to>
                                    </p:set>
                                    <p:animEffect transition="in" filter="fade">
                                      <p:cBhvr>
                                        <p:cTn id="46" dur="1000"/>
                                        <p:tgtEl>
                                          <p:spTgt spid="3101"/>
                                        </p:tgtEl>
                                      </p:cBhvr>
                                    </p:animEffect>
                                    <p:anim calcmode="lin" valueType="num">
                                      <p:cBhvr>
                                        <p:cTn id="47" dur="1000" fill="hold"/>
                                        <p:tgtEl>
                                          <p:spTgt spid="3101"/>
                                        </p:tgtEl>
                                        <p:attrNameLst>
                                          <p:attrName>ppt_x</p:attrName>
                                        </p:attrNameLst>
                                      </p:cBhvr>
                                      <p:tavLst>
                                        <p:tav tm="0">
                                          <p:val>
                                            <p:strVal val="#ppt_x"/>
                                          </p:val>
                                        </p:tav>
                                        <p:tav tm="100000">
                                          <p:val>
                                            <p:strVal val="#ppt_x"/>
                                          </p:val>
                                        </p:tav>
                                      </p:tavLst>
                                    </p:anim>
                                    <p:anim calcmode="lin" valueType="num">
                                      <p:cBhvr>
                                        <p:cTn id="48" dur="1000" fill="hold"/>
                                        <p:tgtEl>
                                          <p:spTgt spid="310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3101"/>
                                        </p:tgtEl>
                                      </p:cBhvr>
                                    </p:animEffect>
                                    <p:set>
                                      <p:cBhvr>
                                        <p:cTn id="53" dur="1" fill="hold">
                                          <p:stCondLst>
                                            <p:cond delay="499"/>
                                          </p:stCondLst>
                                        </p:cTn>
                                        <p:tgtEl>
                                          <p:spTgt spid="310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8">
                                            <p:txEl>
                                              <p:pRg st="3" end="3"/>
                                            </p:txEl>
                                          </p:spTgt>
                                        </p:tgtEl>
                                        <p:attrNameLst>
                                          <p:attrName>style.visibility</p:attrName>
                                        </p:attrNameLst>
                                      </p:cBhvr>
                                      <p:to>
                                        <p:strVal val="visible"/>
                                      </p:to>
                                    </p:set>
                                    <p:animEffect transition="in" filter="fade">
                                      <p:cBhvr>
                                        <p:cTn id="58" dur="1000"/>
                                        <p:tgtEl>
                                          <p:spTgt spid="38">
                                            <p:txEl>
                                              <p:pRg st="3" end="3"/>
                                            </p:txEl>
                                          </p:spTgt>
                                        </p:tgtEl>
                                      </p:cBhvr>
                                    </p:animEffect>
                                    <p:anim calcmode="lin" valueType="num">
                                      <p:cBhvr>
                                        <p:cTn id="59" dur="1000" fill="hold"/>
                                        <p:tgtEl>
                                          <p:spTgt spid="38">
                                            <p:txEl>
                                              <p:pRg st="3" end="3"/>
                                            </p:txEl>
                                          </p:spTgt>
                                        </p:tgtEl>
                                        <p:attrNameLst>
                                          <p:attrName>ppt_x</p:attrName>
                                        </p:attrNameLst>
                                      </p:cBhvr>
                                      <p:tavLst>
                                        <p:tav tm="0">
                                          <p:val>
                                            <p:strVal val="#ppt_x"/>
                                          </p:val>
                                        </p:tav>
                                        <p:tav tm="100000">
                                          <p:val>
                                            <p:strVal val="#ppt_x"/>
                                          </p:val>
                                        </p:tav>
                                      </p:tavLst>
                                    </p:anim>
                                    <p:anim calcmode="lin" valueType="num">
                                      <p:cBhvr>
                                        <p:cTn id="60" dur="1000" fill="hold"/>
                                        <p:tgtEl>
                                          <p:spTgt spid="38">
                                            <p:txEl>
                                              <p:pRg st="3" end="3"/>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3081"/>
                                        </p:tgtEl>
                                        <p:attrNameLst>
                                          <p:attrName>style.visibility</p:attrName>
                                        </p:attrNameLst>
                                      </p:cBhvr>
                                      <p:to>
                                        <p:strVal val="visible"/>
                                      </p:to>
                                    </p:set>
                                    <p:animEffect transition="in" filter="fade">
                                      <p:cBhvr>
                                        <p:cTn id="63" dur="1000"/>
                                        <p:tgtEl>
                                          <p:spTgt spid="3081"/>
                                        </p:tgtEl>
                                      </p:cBhvr>
                                    </p:animEffect>
                                    <p:anim calcmode="lin" valueType="num">
                                      <p:cBhvr>
                                        <p:cTn id="64" dur="1000" fill="hold"/>
                                        <p:tgtEl>
                                          <p:spTgt spid="3081"/>
                                        </p:tgtEl>
                                        <p:attrNameLst>
                                          <p:attrName>ppt_x</p:attrName>
                                        </p:attrNameLst>
                                      </p:cBhvr>
                                      <p:tavLst>
                                        <p:tav tm="0">
                                          <p:val>
                                            <p:strVal val="#ppt_x"/>
                                          </p:val>
                                        </p:tav>
                                        <p:tav tm="100000">
                                          <p:val>
                                            <p:strVal val="#ppt_x"/>
                                          </p:val>
                                        </p:tav>
                                      </p:tavLst>
                                    </p:anim>
                                    <p:anim calcmode="lin" valueType="num">
                                      <p:cBhvr>
                                        <p:cTn id="65" dur="1000" fill="hold"/>
                                        <p:tgtEl>
                                          <p:spTgt spid="3081"/>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3081"/>
                                        </p:tgtEl>
                                      </p:cBhvr>
                                    </p:animEffect>
                                    <p:set>
                                      <p:cBhvr>
                                        <p:cTn id="70" dur="1" fill="hold">
                                          <p:stCondLst>
                                            <p:cond delay="499"/>
                                          </p:stCondLst>
                                        </p:cTn>
                                        <p:tgtEl>
                                          <p:spTgt spid="30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grpSp>
        <p:nvGrpSpPr>
          <p:cNvPr id="1655" name="Google Shape;1655;p42"/>
          <p:cNvGrpSpPr/>
          <p:nvPr/>
        </p:nvGrpSpPr>
        <p:grpSpPr>
          <a:xfrm>
            <a:off x="5695316" y="1066090"/>
            <a:ext cx="1210925" cy="1210925"/>
            <a:chOff x="3952031" y="796973"/>
            <a:chExt cx="886800" cy="886800"/>
          </a:xfrm>
        </p:grpSpPr>
        <p:sp>
          <p:nvSpPr>
            <p:cNvPr id="1656" name="Google Shape;1656;p42"/>
            <p:cNvSpPr/>
            <p:nvPr/>
          </p:nvSpPr>
          <p:spPr>
            <a:xfrm rot="-579650">
              <a:off x="4011081" y="856022"/>
              <a:ext cx="768701" cy="768701"/>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2"/>
            <p:cNvSpPr/>
            <p:nvPr/>
          </p:nvSpPr>
          <p:spPr>
            <a:xfrm rot="-576874">
              <a:off x="4480318" y="995575"/>
              <a:ext cx="167046" cy="167046"/>
            </a:xfrm>
            <a:prstGeom prst="ellipse">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2"/>
            <p:cNvSpPr/>
            <p:nvPr/>
          </p:nvSpPr>
          <p:spPr>
            <a:xfrm rot="-579012">
              <a:off x="4538392" y="1283170"/>
              <a:ext cx="93902" cy="93773"/>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2"/>
            <p:cNvSpPr/>
            <p:nvPr/>
          </p:nvSpPr>
          <p:spPr>
            <a:xfrm rot="-578927">
              <a:off x="4085920" y="1291500"/>
              <a:ext cx="331563" cy="65662"/>
            </a:xfrm>
            <a:custGeom>
              <a:avLst/>
              <a:gdLst/>
              <a:ahLst/>
              <a:cxnLst/>
              <a:rect l="l" t="t" r="r" b="b"/>
              <a:pathLst>
                <a:path w="10296" h="2039" extrusionOk="0">
                  <a:moveTo>
                    <a:pt x="1641" y="2038"/>
                  </a:moveTo>
                  <a:lnTo>
                    <a:pt x="1" y="809"/>
                  </a:lnTo>
                  <a:lnTo>
                    <a:pt x="475" y="179"/>
                  </a:lnTo>
                  <a:lnTo>
                    <a:pt x="1641" y="1052"/>
                  </a:lnTo>
                  <a:lnTo>
                    <a:pt x="3043" y="1"/>
                  </a:lnTo>
                  <a:lnTo>
                    <a:pt x="4445" y="1052"/>
                  </a:lnTo>
                  <a:lnTo>
                    <a:pt x="5848" y="1"/>
                  </a:lnTo>
                  <a:lnTo>
                    <a:pt x="7250" y="1052"/>
                  </a:lnTo>
                  <a:lnTo>
                    <a:pt x="8653" y="1"/>
                  </a:lnTo>
                  <a:lnTo>
                    <a:pt x="10295" y="1230"/>
                  </a:lnTo>
                  <a:lnTo>
                    <a:pt x="9821" y="1863"/>
                  </a:lnTo>
                  <a:lnTo>
                    <a:pt x="8653" y="987"/>
                  </a:lnTo>
                  <a:lnTo>
                    <a:pt x="7250" y="2038"/>
                  </a:lnTo>
                  <a:lnTo>
                    <a:pt x="5848" y="987"/>
                  </a:lnTo>
                  <a:lnTo>
                    <a:pt x="4445" y="2038"/>
                  </a:lnTo>
                  <a:lnTo>
                    <a:pt x="3043" y="987"/>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0" name="Google Shape;1660;p42"/>
            <p:cNvGrpSpPr/>
            <p:nvPr/>
          </p:nvGrpSpPr>
          <p:grpSpPr>
            <a:xfrm rot="-579221">
              <a:off x="4179977" y="1000563"/>
              <a:ext cx="426818" cy="457599"/>
              <a:chOff x="5496399" y="632879"/>
              <a:chExt cx="710767" cy="762026"/>
            </a:xfrm>
          </p:grpSpPr>
          <p:sp>
            <p:nvSpPr>
              <p:cNvPr id="1661" name="Google Shape;1661;p42"/>
              <p:cNvSpPr/>
              <p:nvPr/>
            </p:nvSpPr>
            <p:spPr>
              <a:xfrm>
                <a:off x="5851732" y="632879"/>
                <a:ext cx="25" cy="109313"/>
              </a:xfrm>
              <a:custGeom>
                <a:avLst/>
                <a:gdLst/>
                <a:ahLst/>
                <a:cxnLst/>
                <a:rect l="l" t="t" r="r" b="b"/>
                <a:pathLst>
                  <a:path w="1" h="4402" fill="none" extrusionOk="0">
                    <a:moveTo>
                      <a:pt x="1" y="4401"/>
                    </a:moveTo>
                    <a:lnTo>
                      <a:pt x="1" y="1"/>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2"/>
              <p:cNvSpPr/>
              <p:nvPr/>
            </p:nvSpPr>
            <p:spPr>
              <a:xfrm>
                <a:off x="5496399" y="806418"/>
                <a:ext cx="77246" cy="77304"/>
              </a:xfrm>
              <a:custGeom>
                <a:avLst/>
                <a:gdLst/>
                <a:ahLst/>
                <a:cxnLst/>
                <a:rect l="l" t="t" r="r" b="b"/>
                <a:pathLst>
                  <a:path w="3111" h="3113" fill="none" extrusionOk="0">
                    <a:moveTo>
                      <a:pt x="3110" y="3112"/>
                    </a:moveTo>
                    <a:lnTo>
                      <a:pt x="1" y="0"/>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2"/>
              <p:cNvSpPr/>
              <p:nvPr/>
            </p:nvSpPr>
            <p:spPr>
              <a:xfrm>
                <a:off x="5654164" y="687108"/>
                <a:ext cx="56439" cy="98908"/>
              </a:xfrm>
              <a:custGeom>
                <a:avLst/>
                <a:gdLst/>
                <a:ahLst/>
                <a:cxnLst/>
                <a:rect l="l" t="t" r="r" b="b"/>
                <a:pathLst>
                  <a:path w="2273" h="3983" fill="none" extrusionOk="0">
                    <a:moveTo>
                      <a:pt x="0" y="1"/>
                    </a:moveTo>
                    <a:lnTo>
                      <a:pt x="2272" y="3982"/>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2"/>
              <p:cNvSpPr/>
              <p:nvPr/>
            </p:nvSpPr>
            <p:spPr>
              <a:xfrm>
                <a:off x="5751197" y="650682"/>
                <a:ext cx="24234" cy="98262"/>
              </a:xfrm>
              <a:custGeom>
                <a:avLst/>
                <a:gdLst/>
                <a:ahLst/>
                <a:cxnLst/>
                <a:rect l="l" t="t" r="r" b="b"/>
                <a:pathLst>
                  <a:path w="976" h="3957" fill="none" extrusionOk="0">
                    <a:moveTo>
                      <a:pt x="1" y="1"/>
                    </a:moveTo>
                    <a:lnTo>
                      <a:pt x="976" y="3956"/>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2"/>
              <p:cNvSpPr/>
              <p:nvPr/>
            </p:nvSpPr>
            <p:spPr>
              <a:xfrm>
                <a:off x="5565821" y="732994"/>
                <a:ext cx="58549" cy="76434"/>
              </a:xfrm>
              <a:custGeom>
                <a:avLst/>
                <a:gdLst/>
                <a:ahLst/>
                <a:cxnLst/>
                <a:rect l="l" t="t" r="r" b="b"/>
                <a:pathLst>
                  <a:path w="2358" h="3078" fill="none" extrusionOk="0">
                    <a:moveTo>
                      <a:pt x="1" y="0"/>
                    </a:moveTo>
                    <a:lnTo>
                      <a:pt x="2358" y="3077"/>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2"/>
              <p:cNvSpPr/>
              <p:nvPr/>
            </p:nvSpPr>
            <p:spPr>
              <a:xfrm>
                <a:off x="6129944" y="806418"/>
                <a:ext cx="77221" cy="77304"/>
              </a:xfrm>
              <a:custGeom>
                <a:avLst/>
                <a:gdLst/>
                <a:ahLst/>
                <a:cxnLst/>
                <a:rect l="l" t="t" r="r" b="b"/>
                <a:pathLst>
                  <a:path w="3110" h="3113" fill="none" extrusionOk="0">
                    <a:moveTo>
                      <a:pt x="0" y="3112"/>
                    </a:moveTo>
                    <a:lnTo>
                      <a:pt x="3110" y="0"/>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2"/>
              <p:cNvSpPr/>
              <p:nvPr/>
            </p:nvSpPr>
            <p:spPr>
              <a:xfrm>
                <a:off x="5992986" y="687108"/>
                <a:ext cx="56439" cy="98908"/>
              </a:xfrm>
              <a:custGeom>
                <a:avLst/>
                <a:gdLst/>
                <a:ahLst/>
                <a:cxnLst/>
                <a:rect l="l" t="t" r="r" b="b"/>
                <a:pathLst>
                  <a:path w="2273" h="3983" fill="none" extrusionOk="0">
                    <a:moveTo>
                      <a:pt x="2272" y="1"/>
                    </a:moveTo>
                    <a:lnTo>
                      <a:pt x="0" y="3982"/>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2"/>
              <p:cNvSpPr/>
              <p:nvPr/>
            </p:nvSpPr>
            <p:spPr>
              <a:xfrm>
                <a:off x="5928131" y="650682"/>
                <a:ext cx="24234" cy="98262"/>
              </a:xfrm>
              <a:custGeom>
                <a:avLst/>
                <a:gdLst/>
                <a:ahLst/>
                <a:cxnLst/>
                <a:rect l="l" t="t" r="r" b="b"/>
                <a:pathLst>
                  <a:path w="976" h="3957" fill="none" extrusionOk="0">
                    <a:moveTo>
                      <a:pt x="976" y="1"/>
                    </a:moveTo>
                    <a:lnTo>
                      <a:pt x="1" y="3956"/>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2"/>
              <p:cNvSpPr/>
              <p:nvPr/>
            </p:nvSpPr>
            <p:spPr>
              <a:xfrm>
                <a:off x="6079193" y="732994"/>
                <a:ext cx="58549" cy="76434"/>
              </a:xfrm>
              <a:custGeom>
                <a:avLst/>
                <a:gdLst/>
                <a:ahLst/>
                <a:cxnLst/>
                <a:rect l="l" t="t" r="r" b="b"/>
                <a:pathLst>
                  <a:path w="2358" h="3078" fill="none" extrusionOk="0">
                    <a:moveTo>
                      <a:pt x="2358" y="0"/>
                    </a:moveTo>
                    <a:lnTo>
                      <a:pt x="1" y="3077"/>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2"/>
              <p:cNvSpPr/>
              <p:nvPr/>
            </p:nvSpPr>
            <p:spPr>
              <a:xfrm>
                <a:off x="5524257" y="736992"/>
                <a:ext cx="655164" cy="655230"/>
              </a:xfrm>
              <a:custGeom>
                <a:avLst/>
                <a:gdLst/>
                <a:ahLst/>
                <a:cxnLst/>
                <a:rect l="l" t="t" r="r" b="b"/>
                <a:pathLst>
                  <a:path w="26386" h="26386" extrusionOk="0">
                    <a:moveTo>
                      <a:pt x="13193" y="0"/>
                    </a:moveTo>
                    <a:cubicBezTo>
                      <a:pt x="9691" y="0"/>
                      <a:pt x="6336" y="1391"/>
                      <a:pt x="3862" y="3865"/>
                    </a:cubicBezTo>
                    <a:cubicBezTo>
                      <a:pt x="1388" y="6339"/>
                      <a:pt x="0" y="9694"/>
                      <a:pt x="0" y="13193"/>
                    </a:cubicBezTo>
                    <a:cubicBezTo>
                      <a:pt x="0" y="16691"/>
                      <a:pt x="1388" y="20047"/>
                      <a:pt x="3862" y="22521"/>
                    </a:cubicBezTo>
                    <a:cubicBezTo>
                      <a:pt x="6336" y="24995"/>
                      <a:pt x="9691" y="26385"/>
                      <a:pt x="13193" y="26385"/>
                    </a:cubicBezTo>
                    <a:cubicBezTo>
                      <a:pt x="16691" y="26385"/>
                      <a:pt x="20047" y="24995"/>
                      <a:pt x="22521" y="22521"/>
                    </a:cubicBezTo>
                    <a:cubicBezTo>
                      <a:pt x="24995" y="20047"/>
                      <a:pt x="26385" y="16691"/>
                      <a:pt x="26385" y="13193"/>
                    </a:cubicBezTo>
                    <a:cubicBezTo>
                      <a:pt x="26385" y="9694"/>
                      <a:pt x="24995" y="6339"/>
                      <a:pt x="22521" y="3865"/>
                    </a:cubicBezTo>
                    <a:cubicBezTo>
                      <a:pt x="20047" y="1391"/>
                      <a:pt x="16691" y="0"/>
                      <a:pt x="1319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2"/>
              <p:cNvSpPr/>
              <p:nvPr/>
            </p:nvSpPr>
            <p:spPr>
              <a:xfrm>
                <a:off x="5521476" y="734211"/>
                <a:ext cx="660627" cy="660693"/>
              </a:xfrm>
              <a:custGeom>
                <a:avLst/>
                <a:gdLst/>
                <a:ahLst/>
                <a:cxnLst/>
                <a:rect l="l" t="t" r="r" b="b"/>
                <a:pathLst>
                  <a:path w="26606" h="26606" extrusionOk="0">
                    <a:moveTo>
                      <a:pt x="13305" y="112"/>
                    </a:moveTo>
                    <a:cubicBezTo>
                      <a:pt x="20589" y="112"/>
                      <a:pt x="26494" y="6017"/>
                      <a:pt x="26494" y="13305"/>
                    </a:cubicBezTo>
                    <a:cubicBezTo>
                      <a:pt x="26494" y="20592"/>
                      <a:pt x="20589" y="26497"/>
                      <a:pt x="13302" y="26497"/>
                    </a:cubicBezTo>
                    <a:cubicBezTo>
                      <a:pt x="6017" y="26497"/>
                      <a:pt x="109" y="20592"/>
                      <a:pt x="109" y="13305"/>
                    </a:cubicBezTo>
                    <a:cubicBezTo>
                      <a:pt x="109" y="6017"/>
                      <a:pt x="6017" y="112"/>
                      <a:pt x="13302" y="112"/>
                    </a:cubicBezTo>
                    <a:close/>
                    <a:moveTo>
                      <a:pt x="13302" y="1"/>
                    </a:moveTo>
                    <a:cubicBezTo>
                      <a:pt x="11507" y="1"/>
                      <a:pt x="9765" y="355"/>
                      <a:pt x="8125" y="1046"/>
                    </a:cubicBezTo>
                    <a:cubicBezTo>
                      <a:pt x="6542" y="1717"/>
                      <a:pt x="5119" y="2677"/>
                      <a:pt x="3898" y="3898"/>
                    </a:cubicBezTo>
                    <a:cubicBezTo>
                      <a:pt x="2677" y="5119"/>
                      <a:pt x="1717" y="6542"/>
                      <a:pt x="1046" y="8125"/>
                    </a:cubicBezTo>
                    <a:cubicBezTo>
                      <a:pt x="352" y="9765"/>
                      <a:pt x="1" y="11507"/>
                      <a:pt x="1" y="13305"/>
                    </a:cubicBezTo>
                    <a:cubicBezTo>
                      <a:pt x="1" y="15099"/>
                      <a:pt x="352" y="16841"/>
                      <a:pt x="1046" y="18481"/>
                    </a:cubicBezTo>
                    <a:cubicBezTo>
                      <a:pt x="1717" y="20065"/>
                      <a:pt x="2677" y="21488"/>
                      <a:pt x="3898" y="22709"/>
                    </a:cubicBezTo>
                    <a:cubicBezTo>
                      <a:pt x="5119" y="23933"/>
                      <a:pt x="6542" y="24890"/>
                      <a:pt x="8125" y="25560"/>
                    </a:cubicBezTo>
                    <a:cubicBezTo>
                      <a:pt x="9765" y="26254"/>
                      <a:pt x="11507" y="26606"/>
                      <a:pt x="13302" y="26606"/>
                    </a:cubicBezTo>
                    <a:cubicBezTo>
                      <a:pt x="15099" y="26606"/>
                      <a:pt x="16841" y="26254"/>
                      <a:pt x="18481" y="25560"/>
                    </a:cubicBezTo>
                    <a:cubicBezTo>
                      <a:pt x="20065" y="24890"/>
                      <a:pt x="21488" y="23933"/>
                      <a:pt x="22709" y="22709"/>
                    </a:cubicBezTo>
                    <a:cubicBezTo>
                      <a:pt x="23930" y="21488"/>
                      <a:pt x="24890" y="20065"/>
                      <a:pt x="25560" y="18481"/>
                    </a:cubicBezTo>
                    <a:cubicBezTo>
                      <a:pt x="26254" y="16841"/>
                      <a:pt x="26606" y="15099"/>
                      <a:pt x="26606" y="13305"/>
                    </a:cubicBezTo>
                    <a:cubicBezTo>
                      <a:pt x="26606" y="11507"/>
                      <a:pt x="26254" y="9765"/>
                      <a:pt x="25560" y="8125"/>
                    </a:cubicBezTo>
                    <a:cubicBezTo>
                      <a:pt x="24890" y="6542"/>
                      <a:pt x="23930" y="5119"/>
                      <a:pt x="22709" y="3898"/>
                    </a:cubicBezTo>
                    <a:cubicBezTo>
                      <a:pt x="21488" y="2677"/>
                      <a:pt x="20065" y="1717"/>
                      <a:pt x="18481" y="1046"/>
                    </a:cubicBezTo>
                    <a:cubicBezTo>
                      <a:pt x="16841" y="355"/>
                      <a:pt x="15099" y="1"/>
                      <a:pt x="13302"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2"/>
              <p:cNvSpPr/>
              <p:nvPr/>
            </p:nvSpPr>
            <p:spPr>
              <a:xfrm>
                <a:off x="5701837" y="853074"/>
                <a:ext cx="404506" cy="404546"/>
              </a:xfrm>
              <a:custGeom>
                <a:avLst/>
                <a:gdLst/>
                <a:ahLst/>
                <a:cxnLst/>
                <a:rect l="l" t="t" r="r" b="b"/>
                <a:pathLst>
                  <a:path w="16291" h="16291" extrusionOk="0">
                    <a:moveTo>
                      <a:pt x="8146" y="1"/>
                    </a:moveTo>
                    <a:cubicBezTo>
                      <a:pt x="3646" y="1"/>
                      <a:pt x="1" y="3649"/>
                      <a:pt x="1" y="8146"/>
                    </a:cubicBezTo>
                    <a:cubicBezTo>
                      <a:pt x="1" y="12646"/>
                      <a:pt x="3646" y="16291"/>
                      <a:pt x="8146" y="16291"/>
                    </a:cubicBezTo>
                    <a:cubicBezTo>
                      <a:pt x="12643" y="16291"/>
                      <a:pt x="16291" y="12646"/>
                      <a:pt x="16291" y="8146"/>
                    </a:cubicBezTo>
                    <a:cubicBezTo>
                      <a:pt x="16291" y="3649"/>
                      <a:pt x="12643" y="1"/>
                      <a:pt x="814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2"/>
              <p:cNvSpPr/>
              <p:nvPr/>
            </p:nvSpPr>
            <p:spPr>
              <a:xfrm>
                <a:off x="5699081" y="850317"/>
                <a:ext cx="410043" cy="410084"/>
              </a:xfrm>
              <a:custGeom>
                <a:avLst/>
                <a:gdLst/>
                <a:ahLst/>
                <a:cxnLst/>
                <a:rect l="l" t="t" r="r" b="b"/>
                <a:pathLst>
                  <a:path w="16514" h="16514" extrusionOk="0">
                    <a:moveTo>
                      <a:pt x="8257" y="112"/>
                    </a:moveTo>
                    <a:cubicBezTo>
                      <a:pt x="12757" y="112"/>
                      <a:pt x="16402" y="3760"/>
                      <a:pt x="16402" y="8257"/>
                    </a:cubicBezTo>
                    <a:cubicBezTo>
                      <a:pt x="16402" y="12757"/>
                      <a:pt x="12757" y="16402"/>
                      <a:pt x="8257" y="16402"/>
                    </a:cubicBezTo>
                    <a:cubicBezTo>
                      <a:pt x="3757" y="16402"/>
                      <a:pt x="112" y="12757"/>
                      <a:pt x="112" y="8257"/>
                    </a:cubicBezTo>
                    <a:cubicBezTo>
                      <a:pt x="112" y="3760"/>
                      <a:pt x="3757" y="112"/>
                      <a:pt x="8257" y="112"/>
                    </a:cubicBezTo>
                    <a:close/>
                    <a:moveTo>
                      <a:pt x="8257" y="1"/>
                    </a:moveTo>
                    <a:cubicBezTo>
                      <a:pt x="7141" y="1"/>
                      <a:pt x="6061" y="220"/>
                      <a:pt x="5042" y="651"/>
                    </a:cubicBezTo>
                    <a:cubicBezTo>
                      <a:pt x="4061" y="1066"/>
                      <a:pt x="3177" y="1661"/>
                      <a:pt x="2419" y="2419"/>
                    </a:cubicBezTo>
                    <a:cubicBezTo>
                      <a:pt x="1660" y="3177"/>
                      <a:pt x="1066" y="4061"/>
                      <a:pt x="650" y="5045"/>
                    </a:cubicBezTo>
                    <a:cubicBezTo>
                      <a:pt x="220" y="6061"/>
                      <a:pt x="0" y="7144"/>
                      <a:pt x="0" y="8257"/>
                    </a:cubicBezTo>
                    <a:cubicBezTo>
                      <a:pt x="0" y="9372"/>
                      <a:pt x="220" y="10453"/>
                      <a:pt x="650" y="11472"/>
                    </a:cubicBezTo>
                    <a:cubicBezTo>
                      <a:pt x="1066" y="12455"/>
                      <a:pt x="1660" y="13337"/>
                      <a:pt x="2419" y="14095"/>
                    </a:cubicBezTo>
                    <a:cubicBezTo>
                      <a:pt x="3177" y="14853"/>
                      <a:pt x="4061" y="15448"/>
                      <a:pt x="5042" y="15863"/>
                    </a:cubicBezTo>
                    <a:cubicBezTo>
                      <a:pt x="6061" y="16294"/>
                      <a:pt x="7141" y="16513"/>
                      <a:pt x="8257" y="16513"/>
                    </a:cubicBezTo>
                    <a:cubicBezTo>
                      <a:pt x="9372" y="16513"/>
                      <a:pt x="10453" y="16294"/>
                      <a:pt x="11471" y="15863"/>
                    </a:cubicBezTo>
                    <a:cubicBezTo>
                      <a:pt x="12452" y="15448"/>
                      <a:pt x="13336" y="14853"/>
                      <a:pt x="14095" y="14095"/>
                    </a:cubicBezTo>
                    <a:cubicBezTo>
                      <a:pt x="14853" y="13337"/>
                      <a:pt x="15447" y="12452"/>
                      <a:pt x="15863" y="11472"/>
                    </a:cubicBezTo>
                    <a:cubicBezTo>
                      <a:pt x="16293" y="10453"/>
                      <a:pt x="16513" y="9372"/>
                      <a:pt x="16513" y="8257"/>
                    </a:cubicBezTo>
                    <a:cubicBezTo>
                      <a:pt x="16513" y="7144"/>
                      <a:pt x="16293" y="6061"/>
                      <a:pt x="15863" y="5045"/>
                    </a:cubicBezTo>
                    <a:cubicBezTo>
                      <a:pt x="15447" y="4061"/>
                      <a:pt x="14853" y="3177"/>
                      <a:pt x="14095" y="2419"/>
                    </a:cubicBezTo>
                    <a:cubicBezTo>
                      <a:pt x="13336" y="1661"/>
                      <a:pt x="12452" y="1066"/>
                      <a:pt x="11471" y="651"/>
                    </a:cubicBezTo>
                    <a:cubicBezTo>
                      <a:pt x="10453" y="220"/>
                      <a:pt x="9372" y="1"/>
                      <a:pt x="8257"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2"/>
              <p:cNvSpPr/>
              <p:nvPr/>
            </p:nvSpPr>
            <p:spPr>
              <a:xfrm>
                <a:off x="5904072" y="853074"/>
                <a:ext cx="25" cy="404546"/>
              </a:xfrm>
              <a:custGeom>
                <a:avLst/>
                <a:gdLst/>
                <a:ahLst/>
                <a:cxnLst/>
                <a:rect l="l" t="t" r="r" b="b"/>
                <a:pathLst>
                  <a:path w="1" h="16291" fill="none" extrusionOk="0">
                    <a:moveTo>
                      <a:pt x="1" y="1"/>
                    </a:moveTo>
                    <a:lnTo>
                      <a:pt x="1" y="1629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2"/>
              <p:cNvSpPr/>
              <p:nvPr/>
            </p:nvSpPr>
            <p:spPr>
              <a:xfrm>
                <a:off x="5701837" y="1055316"/>
                <a:ext cx="404506" cy="25"/>
              </a:xfrm>
              <a:custGeom>
                <a:avLst/>
                <a:gdLst/>
                <a:ahLst/>
                <a:cxnLst/>
                <a:rect l="l" t="t" r="r" b="b"/>
                <a:pathLst>
                  <a:path w="16291" h="1" fill="none" extrusionOk="0">
                    <a:moveTo>
                      <a:pt x="16291" y="1"/>
                    </a:moveTo>
                    <a:lnTo>
                      <a:pt x="1"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2"/>
              <p:cNvSpPr/>
              <p:nvPr/>
            </p:nvSpPr>
            <p:spPr>
              <a:xfrm>
                <a:off x="5761080" y="912319"/>
                <a:ext cx="286017" cy="286046"/>
              </a:xfrm>
              <a:custGeom>
                <a:avLst/>
                <a:gdLst/>
                <a:ahLst/>
                <a:cxnLst/>
                <a:rect l="l" t="t" r="r" b="b"/>
                <a:pathLst>
                  <a:path w="11519" h="11519" fill="none" extrusionOk="0">
                    <a:moveTo>
                      <a:pt x="11519" y="1"/>
                    </a:moveTo>
                    <a:lnTo>
                      <a:pt x="1" y="11519"/>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2"/>
              <p:cNvSpPr/>
              <p:nvPr/>
            </p:nvSpPr>
            <p:spPr>
              <a:xfrm>
                <a:off x="5761080" y="912319"/>
                <a:ext cx="286017" cy="286046"/>
              </a:xfrm>
              <a:custGeom>
                <a:avLst/>
                <a:gdLst/>
                <a:ahLst/>
                <a:cxnLst/>
                <a:rect l="l" t="t" r="r" b="b"/>
                <a:pathLst>
                  <a:path w="11519" h="11519" fill="none" extrusionOk="0">
                    <a:moveTo>
                      <a:pt x="11519" y="11519"/>
                    </a:moveTo>
                    <a:lnTo>
                      <a:pt x="1"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2"/>
              <p:cNvSpPr/>
              <p:nvPr/>
            </p:nvSpPr>
            <p:spPr>
              <a:xfrm>
                <a:off x="5826654" y="868493"/>
                <a:ext cx="154865" cy="373804"/>
              </a:xfrm>
              <a:custGeom>
                <a:avLst/>
                <a:gdLst/>
                <a:ahLst/>
                <a:cxnLst/>
                <a:rect l="l" t="t" r="r" b="b"/>
                <a:pathLst>
                  <a:path w="6237" h="15053" fill="none" extrusionOk="0">
                    <a:moveTo>
                      <a:pt x="1" y="1"/>
                    </a:moveTo>
                    <a:lnTo>
                      <a:pt x="6237" y="15052"/>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2"/>
              <p:cNvSpPr/>
              <p:nvPr/>
            </p:nvSpPr>
            <p:spPr>
              <a:xfrm>
                <a:off x="5717181" y="977896"/>
                <a:ext cx="373766" cy="154880"/>
              </a:xfrm>
              <a:custGeom>
                <a:avLst/>
                <a:gdLst/>
                <a:ahLst/>
                <a:cxnLst/>
                <a:rect l="l" t="t" r="r" b="b"/>
                <a:pathLst>
                  <a:path w="15053" h="6237" fill="none" extrusionOk="0">
                    <a:moveTo>
                      <a:pt x="15052" y="1"/>
                    </a:moveTo>
                    <a:lnTo>
                      <a:pt x="0" y="6237"/>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2"/>
              <p:cNvSpPr/>
              <p:nvPr/>
            </p:nvSpPr>
            <p:spPr>
              <a:xfrm>
                <a:off x="5826654" y="868493"/>
                <a:ext cx="154865" cy="373804"/>
              </a:xfrm>
              <a:custGeom>
                <a:avLst/>
                <a:gdLst/>
                <a:ahLst/>
                <a:cxnLst/>
                <a:rect l="l" t="t" r="r" b="b"/>
                <a:pathLst>
                  <a:path w="6237" h="15053" fill="none" extrusionOk="0">
                    <a:moveTo>
                      <a:pt x="6237" y="1"/>
                    </a:moveTo>
                    <a:lnTo>
                      <a:pt x="1" y="15052"/>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2"/>
              <p:cNvSpPr/>
              <p:nvPr/>
            </p:nvSpPr>
            <p:spPr>
              <a:xfrm>
                <a:off x="5717181" y="977896"/>
                <a:ext cx="373766" cy="154880"/>
              </a:xfrm>
              <a:custGeom>
                <a:avLst/>
                <a:gdLst/>
                <a:ahLst/>
                <a:cxnLst/>
                <a:rect l="l" t="t" r="r" b="b"/>
                <a:pathLst>
                  <a:path w="15053" h="6237" fill="none" extrusionOk="0">
                    <a:moveTo>
                      <a:pt x="15052" y="6237"/>
                    </a:moveTo>
                    <a:lnTo>
                      <a:pt x="0"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2"/>
              <p:cNvSpPr/>
              <p:nvPr/>
            </p:nvSpPr>
            <p:spPr>
              <a:xfrm>
                <a:off x="5810018" y="903529"/>
                <a:ext cx="214755" cy="214876"/>
              </a:xfrm>
              <a:custGeom>
                <a:avLst/>
                <a:gdLst/>
                <a:ahLst/>
                <a:cxnLst/>
                <a:rect l="l" t="t" r="r" b="b"/>
                <a:pathLst>
                  <a:path w="8649" h="8653" extrusionOk="0">
                    <a:moveTo>
                      <a:pt x="4325" y="115"/>
                    </a:moveTo>
                    <a:cubicBezTo>
                      <a:pt x="6652" y="115"/>
                      <a:pt x="8538" y="2000"/>
                      <a:pt x="8538" y="4325"/>
                    </a:cubicBezTo>
                    <a:cubicBezTo>
                      <a:pt x="8538" y="6653"/>
                      <a:pt x="6652" y="8538"/>
                      <a:pt x="4325" y="8538"/>
                    </a:cubicBezTo>
                    <a:cubicBezTo>
                      <a:pt x="2000" y="8538"/>
                      <a:pt x="114" y="6653"/>
                      <a:pt x="114" y="4325"/>
                    </a:cubicBezTo>
                    <a:cubicBezTo>
                      <a:pt x="114" y="2000"/>
                      <a:pt x="2000" y="115"/>
                      <a:pt x="4325" y="115"/>
                    </a:cubicBezTo>
                    <a:close/>
                    <a:moveTo>
                      <a:pt x="4325" y="1"/>
                    </a:moveTo>
                    <a:cubicBezTo>
                      <a:pt x="3171" y="1"/>
                      <a:pt x="2085" y="452"/>
                      <a:pt x="1268" y="1268"/>
                    </a:cubicBezTo>
                    <a:cubicBezTo>
                      <a:pt x="451" y="2085"/>
                      <a:pt x="0" y="3171"/>
                      <a:pt x="0" y="4325"/>
                    </a:cubicBezTo>
                    <a:cubicBezTo>
                      <a:pt x="0" y="5481"/>
                      <a:pt x="448" y="6568"/>
                      <a:pt x="1268" y="7385"/>
                    </a:cubicBezTo>
                    <a:cubicBezTo>
                      <a:pt x="2085" y="8201"/>
                      <a:pt x="3171" y="8652"/>
                      <a:pt x="4325" y="8652"/>
                    </a:cubicBezTo>
                    <a:cubicBezTo>
                      <a:pt x="5481" y="8652"/>
                      <a:pt x="6567" y="8201"/>
                      <a:pt x="7384" y="7385"/>
                    </a:cubicBezTo>
                    <a:cubicBezTo>
                      <a:pt x="8201" y="6568"/>
                      <a:pt x="8649" y="5481"/>
                      <a:pt x="8649" y="4325"/>
                    </a:cubicBezTo>
                    <a:cubicBezTo>
                      <a:pt x="8649" y="3171"/>
                      <a:pt x="8201" y="2085"/>
                      <a:pt x="7384" y="1268"/>
                    </a:cubicBezTo>
                    <a:cubicBezTo>
                      <a:pt x="6567" y="452"/>
                      <a:pt x="5481" y="1"/>
                      <a:pt x="4325"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2"/>
              <p:cNvSpPr/>
              <p:nvPr/>
            </p:nvSpPr>
            <p:spPr>
              <a:xfrm>
                <a:off x="5812849" y="906359"/>
                <a:ext cx="209168" cy="209214"/>
              </a:xfrm>
              <a:custGeom>
                <a:avLst/>
                <a:gdLst/>
                <a:ahLst/>
                <a:cxnLst/>
                <a:rect l="l" t="t" r="r" b="b"/>
                <a:pathLst>
                  <a:path w="8424" h="8425" extrusionOk="0">
                    <a:moveTo>
                      <a:pt x="4211" y="1"/>
                    </a:moveTo>
                    <a:cubicBezTo>
                      <a:pt x="1886" y="1"/>
                      <a:pt x="0" y="1886"/>
                      <a:pt x="0" y="4211"/>
                    </a:cubicBezTo>
                    <a:cubicBezTo>
                      <a:pt x="0" y="6539"/>
                      <a:pt x="1886" y="8424"/>
                      <a:pt x="4211" y="8424"/>
                    </a:cubicBezTo>
                    <a:cubicBezTo>
                      <a:pt x="6538" y="8424"/>
                      <a:pt x="8424" y="6539"/>
                      <a:pt x="8424" y="4211"/>
                    </a:cubicBezTo>
                    <a:cubicBezTo>
                      <a:pt x="8424" y="1886"/>
                      <a:pt x="6538" y="1"/>
                      <a:pt x="421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4" name="Google Shape;1684;p42"/>
            <p:cNvSpPr/>
            <p:nvPr/>
          </p:nvSpPr>
          <p:spPr>
            <a:xfrm rot="-578927">
              <a:off x="4166989" y="1367865"/>
              <a:ext cx="331563" cy="65662"/>
            </a:xfrm>
            <a:custGeom>
              <a:avLst/>
              <a:gdLst/>
              <a:ahLst/>
              <a:cxnLst/>
              <a:rect l="l" t="t" r="r" b="b"/>
              <a:pathLst>
                <a:path w="10296" h="2039" extrusionOk="0">
                  <a:moveTo>
                    <a:pt x="3043" y="1"/>
                  </a:moveTo>
                  <a:lnTo>
                    <a:pt x="1641" y="1052"/>
                  </a:lnTo>
                  <a:lnTo>
                    <a:pt x="475" y="176"/>
                  </a:lnTo>
                  <a:lnTo>
                    <a:pt x="1" y="809"/>
                  </a:lnTo>
                  <a:lnTo>
                    <a:pt x="1641" y="2038"/>
                  </a:lnTo>
                  <a:lnTo>
                    <a:pt x="3043" y="987"/>
                  </a:lnTo>
                  <a:lnTo>
                    <a:pt x="4445" y="2038"/>
                  </a:lnTo>
                  <a:lnTo>
                    <a:pt x="5848" y="987"/>
                  </a:lnTo>
                  <a:lnTo>
                    <a:pt x="7250" y="2038"/>
                  </a:lnTo>
                  <a:lnTo>
                    <a:pt x="8653" y="987"/>
                  </a:lnTo>
                  <a:lnTo>
                    <a:pt x="9821" y="1860"/>
                  </a:lnTo>
                  <a:lnTo>
                    <a:pt x="10295" y="1230"/>
                  </a:lnTo>
                  <a:lnTo>
                    <a:pt x="8653" y="1"/>
                  </a:lnTo>
                  <a:lnTo>
                    <a:pt x="7250" y="1052"/>
                  </a:lnTo>
                  <a:lnTo>
                    <a:pt x="5848" y="1"/>
                  </a:lnTo>
                  <a:lnTo>
                    <a:pt x="4445" y="1052"/>
                  </a:lnTo>
                  <a:lnTo>
                    <a:pt x="3043" y="1"/>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2"/>
            <p:cNvSpPr/>
            <p:nvPr/>
          </p:nvSpPr>
          <p:spPr>
            <a:xfrm rot="-579034">
              <a:off x="4615261" y="1232878"/>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2"/>
            <p:cNvSpPr/>
            <p:nvPr/>
          </p:nvSpPr>
          <p:spPr>
            <a:xfrm rot="-579034">
              <a:off x="4076894" y="1159772"/>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2"/>
            <p:cNvSpPr/>
            <p:nvPr/>
          </p:nvSpPr>
          <p:spPr>
            <a:xfrm rot="-578799">
              <a:off x="4141299" y="998510"/>
              <a:ext cx="38357" cy="38305"/>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2"/>
            <p:cNvSpPr/>
            <p:nvPr/>
          </p:nvSpPr>
          <p:spPr>
            <a:xfrm rot="-579034">
              <a:off x="4472750" y="1449852"/>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9" name="Google Shape;1689;p42"/>
          <p:cNvSpPr txBox="1">
            <a:spLocks noGrp="1"/>
          </p:cNvSpPr>
          <p:nvPr>
            <p:ph type="title"/>
          </p:nvPr>
        </p:nvSpPr>
        <p:spPr>
          <a:xfrm>
            <a:off x="603063" y="704958"/>
            <a:ext cx="3321111" cy="783943"/>
          </a:xfrm>
          <a:prstGeom prst="rect">
            <a:avLst/>
          </a:prstGeom>
        </p:spPr>
        <p:txBody>
          <a:bodyPr spcFirstLastPara="1" wrap="square" lIns="91425" tIns="91425" rIns="91425" bIns="91425" anchor="b" anchorCtr="0">
            <a:noAutofit/>
          </a:bodyPr>
          <a:lstStyle/>
          <a:p>
            <a:pPr algn="r"/>
            <a:r>
              <a:rPr lang="en-US" sz="4000" b="0" err="1"/>
              <a:t>Độ</a:t>
            </a:r>
            <a:r>
              <a:rPr lang="en-US" sz="4000" b="0"/>
              <a:t> </a:t>
            </a:r>
            <a:r>
              <a:rPr lang="en-US" sz="4000" b="0" err="1"/>
              <a:t>phức</a:t>
            </a:r>
            <a:r>
              <a:rPr lang="en-US" sz="4000" b="0"/>
              <a:t> </a:t>
            </a:r>
            <a:r>
              <a:rPr lang="en-US" sz="4000" b="0" err="1"/>
              <a:t>tạp</a:t>
            </a:r>
            <a:r>
              <a:rPr lang="en-US" sz="4000" b="0"/>
              <a:t>:</a:t>
            </a:r>
          </a:p>
        </p:txBody>
      </p:sp>
      <p:sp>
        <p:nvSpPr>
          <p:cNvPr id="1690" name="Google Shape;1690;p42"/>
          <p:cNvSpPr txBox="1">
            <a:spLocks noGrp="1"/>
          </p:cNvSpPr>
          <p:nvPr>
            <p:ph type="subTitle" idx="1"/>
          </p:nvPr>
        </p:nvSpPr>
        <p:spPr>
          <a:xfrm>
            <a:off x="719675" y="1857805"/>
            <a:ext cx="4783500" cy="232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None/>
            </a:pPr>
            <a:r>
              <a:rPr lang="en-US"/>
              <a:t>- </a:t>
            </a:r>
            <a:r>
              <a:rPr lang="en-US" err="1"/>
              <a:t>Thời</a:t>
            </a:r>
            <a:r>
              <a:rPr lang="en-US"/>
              <a:t> </a:t>
            </a:r>
            <a:r>
              <a:rPr lang="en-US" err="1"/>
              <a:t>gian</a:t>
            </a:r>
            <a:r>
              <a:rPr lang="en-US"/>
              <a:t>: O(V+E).</a:t>
            </a:r>
          </a:p>
          <a:p>
            <a:pPr marL="0" lvl="0" indent="0" algn="l" rtl="0">
              <a:spcBef>
                <a:spcPts val="0"/>
              </a:spcBef>
              <a:spcAft>
                <a:spcPts val="0"/>
              </a:spcAft>
              <a:buClr>
                <a:schemeClr val="dk1"/>
              </a:buClr>
              <a:buSzPts val="1100"/>
              <a:buNone/>
            </a:pPr>
            <a:r>
              <a:rPr lang="en-US"/>
              <a:t>- </a:t>
            </a:r>
            <a:r>
              <a:rPr lang="en-US" err="1"/>
              <a:t>Không</a:t>
            </a:r>
            <a:r>
              <a:rPr lang="en-US"/>
              <a:t> </a:t>
            </a:r>
            <a:r>
              <a:rPr lang="en-US" err="1"/>
              <a:t>gian</a:t>
            </a:r>
            <a:r>
              <a:rPr lang="en-US"/>
              <a:t>: O(V).</a:t>
            </a:r>
          </a:p>
          <a:p>
            <a:pPr marL="0" lvl="0" indent="0" algn="l" rtl="0">
              <a:spcBef>
                <a:spcPts val="0"/>
              </a:spcBef>
              <a:spcAft>
                <a:spcPts val="0"/>
              </a:spcAft>
              <a:buClr>
                <a:schemeClr val="dk1"/>
              </a:buClr>
              <a:buSzPts val="1100"/>
              <a:buFont typeface="Arial"/>
              <a:buNone/>
            </a:pPr>
            <a:r>
              <a:rPr lang="en-US"/>
              <a:t>- Trong </a:t>
            </a:r>
            <a:r>
              <a:rPr lang="en-US" err="1"/>
              <a:t>đó</a:t>
            </a:r>
            <a:r>
              <a:rPr lang="en-US"/>
              <a:t>, V </a:t>
            </a:r>
            <a:r>
              <a:rPr lang="en-US" err="1"/>
              <a:t>là</a:t>
            </a:r>
            <a:r>
              <a:rPr lang="en-US"/>
              <a:t> </a:t>
            </a:r>
            <a:r>
              <a:rPr lang="en-US" err="1"/>
              <a:t>số</a:t>
            </a:r>
            <a:r>
              <a:rPr lang="en-US"/>
              <a:t> </a:t>
            </a:r>
            <a:r>
              <a:rPr lang="en-US" err="1"/>
              <a:t>đỉnh</a:t>
            </a:r>
            <a:r>
              <a:rPr lang="en-US"/>
              <a:t> </a:t>
            </a:r>
            <a:r>
              <a:rPr lang="en-US" err="1"/>
              <a:t>của</a:t>
            </a:r>
            <a:r>
              <a:rPr lang="en-US"/>
              <a:t> </a:t>
            </a:r>
            <a:r>
              <a:rPr lang="en-US" err="1"/>
              <a:t>đồ</a:t>
            </a:r>
            <a:r>
              <a:rPr lang="en-US"/>
              <a:t> </a:t>
            </a:r>
            <a:r>
              <a:rPr lang="en-US" err="1"/>
              <a:t>thị</a:t>
            </a:r>
            <a:r>
              <a:rPr lang="en-US"/>
              <a:t>, E </a:t>
            </a:r>
            <a:r>
              <a:rPr lang="en-US" err="1"/>
              <a:t>là</a:t>
            </a:r>
            <a:r>
              <a:rPr lang="en-US"/>
              <a:t> </a:t>
            </a:r>
            <a:r>
              <a:rPr lang="en-US" err="1"/>
              <a:t>số</a:t>
            </a:r>
            <a:r>
              <a:rPr lang="en-US"/>
              <a:t> </a:t>
            </a:r>
            <a:r>
              <a:rPr lang="en-US" err="1"/>
              <a:t>cạnh</a:t>
            </a:r>
            <a:r>
              <a:rPr lang="en-US"/>
              <a:t> </a:t>
            </a:r>
            <a:r>
              <a:rPr lang="en-US" err="1"/>
              <a:t>của</a:t>
            </a:r>
            <a:r>
              <a:rPr lang="en-US"/>
              <a:t> </a:t>
            </a:r>
            <a:r>
              <a:rPr lang="en-US" err="1"/>
              <a:t>đồ</a:t>
            </a:r>
            <a:r>
              <a:rPr lang="en-US"/>
              <a:t> </a:t>
            </a:r>
            <a:r>
              <a:rPr lang="en-US" err="1"/>
              <a:t>thị</a:t>
            </a:r>
            <a:r>
              <a:rPr lang="en-US"/>
              <a:t>.</a:t>
            </a:r>
          </a:p>
          <a:p>
            <a:pPr marL="0" lvl="0" indent="0" algn="l" rtl="0">
              <a:spcBef>
                <a:spcPts val="0"/>
              </a:spcBef>
              <a:spcAft>
                <a:spcPts val="0"/>
              </a:spcAft>
              <a:buClr>
                <a:schemeClr val="dk1"/>
              </a:buClr>
              <a:buSzPts val="1100"/>
              <a:buFont typeface="Arial"/>
              <a:buNone/>
            </a:pPr>
            <a:endParaRPr lang="en-US"/>
          </a:p>
        </p:txBody>
      </p:sp>
      <p:sp>
        <p:nvSpPr>
          <p:cNvPr id="1691" name="Google Shape;1691;p42"/>
          <p:cNvSpPr txBox="1"/>
          <p:nvPr/>
        </p:nvSpPr>
        <p:spPr>
          <a:xfrm>
            <a:off x="47790" y="4877178"/>
            <a:ext cx="4220100" cy="456600"/>
          </a:xfrm>
          <a:prstGeom prst="rect">
            <a:avLst/>
          </a:prstGeom>
          <a:noFill/>
          <a:ln>
            <a:noFill/>
          </a:ln>
        </p:spPr>
        <p:txBody>
          <a:bodyPr spcFirstLastPara="1" wrap="square" lIns="91425" tIns="91425" rIns="80900" bIns="91425" anchor="t" anchorCtr="0">
            <a:noAutofit/>
          </a:bodyPr>
          <a:lstStyle/>
          <a:p>
            <a:pPr marL="0" marR="0" lvl="0" indent="0" algn="l" rtl="0">
              <a:lnSpc>
                <a:spcPct val="100000"/>
              </a:lnSpc>
              <a:spcBef>
                <a:spcPts val="0"/>
              </a:spcBef>
              <a:spcAft>
                <a:spcPts val="0"/>
              </a:spcAft>
              <a:buClr>
                <a:srgbClr val="000000"/>
              </a:buClr>
              <a:buSzPts val="990"/>
              <a:buFont typeface="Arial"/>
              <a:buNone/>
            </a:pPr>
            <a:r>
              <a:rPr lang="en" sz="1600" b="1">
                <a:solidFill>
                  <a:schemeClr val="lt1"/>
                </a:solidFill>
                <a:latin typeface="Jost"/>
                <a:ea typeface="Jost"/>
                <a:cs typeface="Jost"/>
                <a:sym typeface="Jost"/>
              </a:rPr>
              <a:t>AMAZING · INTERESTING</a:t>
            </a:r>
            <a:endParaRPr sz="1600" b="1">
              <a:solidFill>
                <a:schemeClr val="lt1"/>
              </a:solidFill>
              <a:latin typeface="Jost"/>
              <a:ea typeface="Jost"/>
              <a:cs typeface="Jost"/>
              <a:sym typeface="Jost"/>
            </a:endParaRPr>
          </a:p>
        </p:txBody>
      </p:sp>
      <p:grpSp>
        <p:nvGrpSpPr>
          <p:cNvPr id="1692" name="Google Shape;1692;p42"/>
          <p:cNvGrpSpPr/>
          <p:nvPr/>
        </p:nvGrpSpPr>
        <p:grpSpPr>
          <a:xfrm>
            <a:off x="4964079" y="571500"/>
            <a:ext cx="1210919" cy="1210919"/>
            <a:chOff x="5496254" y="845512"/>
            <a:chExt cx="1210919" cy="1210919"/>
          </a:xfrm>
        </p:grpSpPr>
        <p:grpSp>
          <p:nvGrpSpPr>
            <p:cNvPr id="1693" name="Google Shape;1693;p42"/>
            <p:cNvGrpSpPr/>
            <p:nvPr/>
          </p:nvGrpSpPr>
          <p:grpSpPr>
            <a:xfrm>
              <a:off x="5496254" y="845512"/>
              <a:ext cx="1210919" cy="1210919"/>
              <a:chOff x="5865054" y="1019025"/>
              <a:chExt cx="1210919" cy="1210919"/>
            </a:xfrm>
          </p:grpSpPr>
          <p:sp>
            <p:nvSpPr>
              <p:cNvPr id="1694" name="Google Shape;1694;p42"/>
              <p:cNvSpPr/>
              <p:nvPr/>
            </p:nvSpPr>
            <p:spPr>
              <a:xfrm rot="-579312">
                <a:off x="5945649" y="1099620"/>
                <a:ext cx="1049729" cy="1049729"/>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2"/>
              <p:cNvSpPr/>
              <p:nvPr/>
            </p:nvSpPr>
            <p:spPr>
              <a:xfrm>
                <a:off x="6142773" y="1295651"/>
                <a:ext cx="655500" cy="6555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6" name="Google Shape;1696;p42"/>
              <p:cNvGrpSpPr/>
              <p:nvPr/>
            </p:nvGrpSpPr>
            <p:grpSpPr>
              <a:xfrm>
                <a:off x="6250854" y="1412954"/>
                <a:ext cx="425938" cy="420842"/>
                <a:chOff x="5458800" y="132600"/>
                <a:chExt cx="1182833" cy="1168680"/>
              </a:xfrm>
            </p:grpSpPr>
            <p:sp>
              <p:nvSpPr>
                <p:cNvPr id="1697" name="Google Shape;1697;p42"/>
                <p:cNvSpPr/>
                <p:nvPr/>
              </p:nvSpPr>
              <p:spPr>
                <a:xfrm>
                  <a:off x="5468235" y="132600"/>
                  <a:ext cx="1173398" cy="1168680"/>
                </a:xfrm>
                <a:custGeom>
                  <a:avLst/>
                  <a:gdLst/>
                  <a:ahLst/>
                  <a:cxnLst/>
                  <a:rect l="l" t="t" r="r" b="b"/>
                  <a:pathLst>
                    <a:path w="17909" h="17837" extrusionOk="0">
                      <a:moveTo>
                        <a:pt x="8912" y="0"/>
                      </a:moveTo>
                      <a:cubicBezTo>
                        <a:pt x="7280" y="0"/>
                        <a:pt x="5628" y="448"/>
                        <a:pt x="4147" y="1386"/>
                      </a:cubicBezTo>
                      <a:cubicBezTo>
                        <a:pt x="2965" y="2135"/>
                        <a:pt x="2020" y="3118"/>
                        <a:pt x="1330" y="4235"/>
                      </a:cubicBezTo>
                      <a:cubicBezTo>
                        <a:pt x="909" y="4920"/>
                        <a:pt x="585" y="5655"/>
                        <a:pt x="362" y="6420"/>
                      </a:cubicBezTo>
                      <a:cubicBezTo>
                        <a:pt x="226" y="6881"/>
                        <a:pt x="129" y="7353"/>
                        <a:pt x="71" y="7830"/>
                      </a:cubicBezTo>
                      <a:cubicBezTo>
                        <a:pt x="33" y="8149"/>
                        <a:pt x="10" y="8469"/>
                        <a:pt x="7" y="8790"/>
                      </a:cubicBezTo>
                      <a:cubicBezTo>
                        <a:pt x="0" y="9199"/>
                        <a:pt x="20" y="9611"/>
                        <a:pt x="71" y="10020"/>
                      </a:cubicBezTo>
                      <a:cubicBezTo>
                        <a:pt x="198" y="11049"/>
                        <a:pt x="507" y="12068"/>
                        <a:pt x="1009" y="13029"/>
                      </a:cubicBezTo>
                      <a:cubicBezTo>
                        <a:pt x="1125" y="13252"/>
                        <a:pt x="1252" y="13474"/>
                        <a:pt x="1389" y="13690"/>
                      </a:cubicBezTo>
                      <a:cubicBezTo>
                        <a:pt x="1582" y="13996"/>
                        <a:pt x="1792" y="14286"/>
                        <a:pt x="2015" y="14559"/>
                      </a:cubicBezTo>
                      <a:cubicBezTo>
                        <a:pt x="2255" y="14855"/>
                        <a:pt x="2511" y="15129"/>
                        <a:pt x="2781" y="15386"/>
                      </a:cubicBezTo>
                      <a:cubicBezTo>
                        <a:pt x="3109" y="15698"/>
                        <a:pt x="3460" y="15983"/>
                        <a:pt x="3827" y="16239"/>
                      </a:cubicBezTo>
                      <a:cubicBezTo>
                        <a:pt x="5330" y="17284"/>
                        <a:pt x="7118" y="17836"/>
                        <a:pt x="8930" y="17836"/>
                      </a:cubicBezTo>
                      <a:cubicBezTo>
                        <a:pt x="10562" y="17836"/>
                        <a:pt x="12213" y="17388"/>
                        <a:pt x="13694" y="16450"/>
                      </a:cubicBezTo>
                      <a:cubicBezTo>
                        <a:pt x="13864" y="16341"/>
                        <a:pt x="14029" y="16229"/>
                        <a:pt x="14189" y="16113"/>
                      </a:cubicBezTo>
                      <a:cubicBezTo>
                        <a:pt x="14779" y="15682"/>
                        <a:pt x="15302" y="15190"/>
                        <a:pt x="15753" y="14650"/>
                      </a:cubicBezTo>
                      <a:cubicBezTo>
                        <a:pt x="16293" y="14007"/>
                        <a:pt x="16734" y="13297"/>
                        <a:pt x="17068" y="12544"/>
                      </a:cubicBezTo>
                      <a:cubicBezTo>
                        <a:pt x="17260" y="12113"/>
                        <a:pt x="17416" y="11669"/>
                        <a:pt x="17537" y="11214"/>
                      </a:cubicBezTo>
                      <a:cubicBezTo>
                        <a:pt x="17823" y="10142"/>
                        <a:pt x="17909" y="9021"/>
                        <a:pt x="17783" y="7908"/>
                      </a:cubicBezTo>
                      <a:cubicBezTo>
                        <a:pt x="17635" y="6610"/>
                        <a:pt x="17198" y="5323"/>
                        <a:pt x="16452" y="4145"/>
                      </a:cubicBezTo>
                      <a:cubicBezTo>
                        <a:pt x="16193" y="3734"/>
                        <a:pt x="15905" y="3353"/>
                        <a:pt x="15591" y="3001"/>
                      </a:cubicBezTo>
                      <a:cubicBezTo>
                        <a:pt x="15283" y="2649"/>
                        <a:pt x="14949" y="2329"/>
                        <a:pt x="14594" y="2036"/>
                      </a:cubicBezTo>
                      <a:cubicBezTo>
                        <a:pt x="14424" y="1898"/>
                        <a:pt x="14250" y="1764"/>
                        <a:pt x="14072" y="1637"/>
                      </a:cubicBezTo>
                      <a:cubicBezTo>
                        <a:pt x="13908" y="1523"/>
                        <a:pt x="13740" y="1412"/>
                        <a:pt x="13570" y="1308"/>
                      </a:cubicBezTo>
                      <a:cubicBezTo>
                        <a:pt x="12165" y="450"/>
                        <a:pt x="10548" y="0"/>
                        <a:pt x="891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2"/>
                <p:cNvSpPr/>
                <p:nvPr/>
              </p:nvSpPr>
              <p:spPr>
                <a:xfrm>
                  <a:off x="5600260" y="867354"/>
                  <a:ext cx="1017067" cy="273415"/>
                </a:xfrm>
                <a:custGeom>
                  <a:avLst/>
                  <a:gdLst/>
                  <a:ahLst/>
                  <a:cxnLst/>
                  <a:rect l="l" t="t" r="r" b="b"/>
                  <a:pathLst>
                    <a:path w="15523" h="4173" extrusionOk="0">
                      <a:moveTo>
                        <a:pt x="15522" y="0"/>
                      </a:moveTo>
                      <a:cubicBezTo>
                        <a:pt x="14830" y="230"/>
                        <a:pt x="14117" y="405"/>
                        <a:pt x="13410" y="578"/>
                      </a:cubicBezTo>
                      <a:cubicBezTo>
                        <a:pt x="8977" y="1667"/>
                        <a:pt x="4527" y="2757"/>
                        <a:pt x="0" y="3345"/>
                      </a:cubicBezTo>
                      <a:cubicBezTo>
                        <a:pt x="240" y="3641"/>
                        <a:pt x="496" y="3915"/>
                        <a:pt x="766" y="4172"/>
                      </a:cubicBezTo>
                      <a:cubicBezTo>
                        <a:pt x="2073" y="4070"/>
                        <a:pt x="3419" y="4111"/>
                        <a:pt x="4724" y="4007"/>
                      </a:cubicBezTo>
                      <a:cubicBezTo>
                        <a:pt x="6977" y="3830"/>
                        <a:pt x="9167" y="3204"/>
                        <a:pt x="11339" y="2583"/>
                      </a:cubicBezTo>
                      <a:cubicBezTo>
                        <a:pt x="12595" y="2223"/>
                        <a:pt x="13859" y="1862"/>
                        <a:pt x="15053" y="1330"/>
                      </a:cubicBezTo>
                      <a:cubicBezTo>
                        <a:pt x="15245" y="899"/>
                        <a:pt x="15403" y="455"/>
                        <a:pt x="1552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2"/>
                <p:cNvSpPr/>
                <p:nvPr/>
              </p:nvSpPr>
              <p:spPr>
                <a:xfrm>
                  <a:off x="5491888" y="218236"/>
                  <a:ext cx="932677" cy="335004"/>
                </a:xfrm>
                <a:custGeom>
                  <a:avLst/>
                  <a:gdLst/>
                  <a:ahLst/>
                  <a:cxnLst/>
                  <a:rect l="l" t="t" r="r" b="b"/>
                  <a:pathLst>
                    <a:path w="14235" h="5113" extrusionOk="0">
                      <a:moveTo>
                        <a:pt x="13209" y="1"/>
                      </a:moveTo>
                      <a:cubicBezTo>
                        <a:pt x="12064" y="445"/>
                        <a:pt x="10840" y="675"/>
                        <a:pt x="9633" y="914"/>
                      </a:cubicBezTo>
                      <a:cubicBezTo>
                        <a:pt x="6725" y="1492"/>
                        <a:pt x="3834" y="2165"/>
                        <a:pt x="969" y="2928"/>
                      </a:cubicBezTo>
                      <a:cubicBezTo>
                        <a:pt x="548" y="3613"/>
                        <a:pt x="222" y="4348"/>
                        <a:pt x="1" y="5113"/>
                      </a:cubicBezTo>
                      <a:cubicBezTo>
                        <a:pt x="766" y="4865"/>
                        <a:pt x="1512" y="4531"/>
                        <a:pt x="2259" y="4236"/>
                      </a:cubicBezTo>
                      <a:cubicBezTo>
                        <a:pt x="5744" y="2863"/>
                        <a:pt x="9480" y="2257"/>
                        <a:pt x="13055" y="1139"/>
                      </a:cubicBezTo>
                      <a:cubicBezTo>
                        <a:pt x="13450" y="1017"/>
                        <a:pt x="13846" y="885"/>
                        <a:pt x="14235" y="729"/>
                      </a:cubicBezTo>
                      <a:cubicBezTo>
                        <a:pt x="13908" y="462"/>
                        <a:pt x="13566" y="217"/>
                        <a:pt x="13209"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2"/>
                <p:cNvSpPr/>
                <p:nvPr/>
              </p:nvSpPr>
              <p:spPr>
                <a:xfrm>
                  <a:off x="5458800" y="329163"/>
                  <a:ext cx="1174512" cy="657166"/>
                </a:xfrm>
                <a:custGeom>
                  <a:avLst/>
                  <a:gdLst/>
                  <a:ahLst/>
                  <a:cxnLst/>
                  <a:rect l="l" t="t" r="r" b="b"/>
                  <a:pathLst>
                    <a:path w="17926" h="10030" extrusionOk="0">
                      <a:moveTo>
                        <a:pt x="15735" y="1"/>
                      </a:moveTo>
                      <a:cubicBezTo>
                        <a:pt x="15124" y="140"/>
                        <a:pt x="14520" y="313"/>
                        <a:pt x="13927" y="513"/>
                      </a:cubicBezTo>
                      <a:cubicBezTo>
                        <a:pt x="11497" y="1334"/>
                        <a:pt x="9231" y="2610"/>
                        <a:pt x="6762" y="3311"/>
                      </a:cubicBezTo>
                      <a:cubicBezTo>
                        <a:pt x="4656" y="3907"/>
                        <a:pt x="2440" y="4072"/>
                        <a:pt x="367" y="4777"/>
                      </a:cubicBezTo>
                      <a:cubicBezTo>
                        <a:pt x="318" y="4794"/>
                        <a:pt x="265" y="4812"/>
                        <a:pt x="215" y="4830"/>
                      </a:cubicBezTo>
                      <a:cubicBezTo>
                        <a:pt x="0" y="6573"/>
                        <a:pt x="294" y="8384"/>
                        <a:pt x="1153" y="10029"/>
                      </a:cubicBezTo>
                      <a:cubicBezTo>
                        <a:pt x="1903" y="9830"/>
                        <a:pt x="2579" y="9351"/>
                        <a:pt x="3291" y="9005"/>
                      </a:cubicBezTo>
                      <a:cubicBezTo>
                        <a:pt x="4315" y="8510"/>
                        <a:pt x="5446" y="8285"/>
                        <a:pt x="6538" y="7972"/>
                      </a:cubicBezTo>
                      <a:cubicBezTo>
                        <a:pt x="8107" y="7521"/>
                        <a:pt x="9620" y="6878"/>
                        <a:pt x="11202" y="6485"/>
                      </a:cubicBezTo>
                      <a:cubicBezTo>
                        <a:pt x="12622" y="6132"/>
                        <a:pt x="14085" y="5985"/>
                        <a:pt x="15516" y="5674"/>
                      </a:cubicBezTo>
                      <a:cubicBezTo>
                        <a:pt x="16338" y="5494"/>
                        <a:pt x="17161" y="5256"/>
                        <a:pt x="17926" y="4908"/>
                      </a:cubicBezTo>
                      <a:cubicBezTo>
                        <a:pt x="17879" y="4505"/>
                        <a:pt x="17807" y="4104"/>
                        <a:pt x="17704" y="3705"/>
                      </a:cubicBezTo>
                      <a:cubicBezTo>
                        <a:pt x="17506" y="2933"/>
                        <a:pt x="17202" y="2176"/>
                        <a:pt x="16784" y="1454"/>
                      </a:cubicBezTo>
                      <a:cubicBezTo>
                        <a:pt x="16725" y="1350"/>
                        <a:pt x="16662" y="1248"/>
                        <a:pt x="16596" y="1145"/>
                      </a:cubicBezTo>
                      <a:cubicBezTo>
                        <a:pt x="16337" y="734"/>
                        <a:pt x="16049" y="353"/>
                        <a:pt x="15735"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2"/>
                <p:cNvSpPr/>
                <p:nvPr/>
              </p:nvSpPr>
              <p:spPr>
                <a:xfrm>
                  <a:off x="6176060" y="764289"/>
                  <a:ext cx="355774" cy="86945"/>
                </a:xfrm>
                <a:custGeom>
                  <a:avLst/>
                  <a:gdLst/>
                  <a:ahLst/>
                  <a:cxnLst/>
                  <a:rect l="l" t="t" r="r" b="b"/>
                  <a:pathLst>
                    <a:path w="5430" h="1327" extrusionOk="0">
                      <a:moveTo>
                        <a:pt x="4716" y="1"/>
                      </a:moveTo>
                      <a:cubicBezTo>
                        <a:pt x="4223" y="1"/>
                        <a:pt x="3629" y="161"/>
                        <a:pt x="3342" y="196"/>
                      </a:cubicBezTo>
                      <a:cubicBezTo>
                        <a:pt x="2370" y="313"/>
                        <a:pt x="1409" y="518"/>
                        <a:pt x="474" y="810"/>
                      </a:cubicBezTo>
                      <a:cubicBezTo>
                        <a:pt x="278" y="871"/>
                        <a:pt x="53" y="966"/>
                        <a:pt x="0" y="1165"/>
                      </a:cubicBezTo>
                      <a:cubicBezTo>
                        <a:pt x="180" y="1303"/>
                        <a:pt x="418" y="1326"/>
                        <a:pt x="648" y="1326"/>
                      </a:cubicBezTo>
                      <a:cubicBezTo>
                        <a:pt x="676" y="1326"/>
                        <a:pt x="703" y="1326"/>
                        <a:pt x="730" y="1326"/>
                      </a:cubicBezTo>
                      <a:cubicBezTo>
                        <a:pt x="2240" y="1301"/>
                        <a:pt x="4108" y="1051"/>
                        <a:pt x="5429" y="269"/>
                      </a:cubicBezTo>
                      <a:cubicBezTo>
                        <a:pt x="5303" y="66"/>
                        <a:pt x="5030" y="1"/>
                        <a:pt x="4716"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2"/>
                <p:cNvSpPr/>
                <p:nvPr/>
              </p:nvSpPr>
              <p:spPr>
                <a:xfrm>
                  <a:off x="5808683" y="891728"/>
                  <a:ext cx="245045" cy="87928"/>
                </a:xfrm>
                <a:custGeom>
                  <a:avLst/>
                  <a:gdLst/>
                  <a:ahLst/>
                  <a:cxnLst/>
                  <a:rect l="l" t="t" r="r" b="b"/>
                  <a:pathLst>
                    <a:path w="3740" h="1342" extrusionOk="0">
                      <a:moveTo>
                        <a:pt x="3463" y="1"/>
                      </a:moveTo>
                      <a:cubicBezTo>
                        <a:pt x="3408" y="1"/>
                        <a:pt x="3352" y="9"/>
                        <a:pt x="3297" y="18"/>
                      </a:cubicBezTo>
                      <a:cubicBezTo>
                        <a:pt x="2626" y="139"/>
                        <a:pt x="2017" y="398"/>
                        <a:pt x="1374" y="613"/>
                      </a:cubicBezTo>
                      <a:cubicBezTo>
                        <a:pt x="905" y="771"/>
                        <a:pt x="392" y="928"/>
                        <a:pt x="0" y="1239"/>
                      </a:cubicBezTo>
                      <a:cubicBezTo>
                        <a:pt x="266" y="1306"/>
                        <a:pt x="564" y="1342"/>
                        <a:pt x="856" y="1342"/>
                      </a:cubicBezTo>
                      <a:cubicBezTo>
                        <a:pt x="1037" y="1342"/>
                        <a:pt x="1216" y="1328"/>
                        <a:pt x="1384" y="1300"/>
                      </a:cubicBezTo>
                      <a:cubicBezTo>
                        <a:pt x="1751" y="1239"/>
                        <a:pt x="2096" y="1087"/>
                        <a:pt x="2433" y="928"/>
                      </a:cubicBezTo>
                      <a:cubicBezTo>
                        <a:pt x="2805" y="751"/>
                        <a:pt x="3170" y="563"/>
                        <a:pt x="3526" y="362"/>
                      </a:cubicBezTo>
                      <a:cubicBezTo>
                        <a:pt x="3625" y="307"/>
                        <a:pt x="3739" y="210"/>
                        <a:pt x="3695" y="106"/>
                      </a:cubicBezTo>
                      <a:cubicBezTo>
                        <a:pt x="3677" y="66"/>
                        <a:pt x="3639" y="38"/>
                        <a:pt x="3597" y="23"/>
                      </a:cubicBezTo>
                      <a:cubicBezTo>
                        <a:pt x="3555" y="7"/>
                        <a:pt x="3509" y="1"/>
                        <a:pt x="3463"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2"/>
                <p:cNvSpPr/>
                <p:nvPr/>
              </p:nvSpPr>
              <p:spPr>
                <a:xfrm>
                  <a:off x="5826832" y="424431"/>
                  <a:ext cx="792006" cy="352629"/>
                </a:xfrm>
                <a:custGeom>
                  <a:avLst/>
                  <a:gdLst/>
                  <a:ahLst/>
                  <a:cxnLst/>
                  <a:rect l="l" t="t" r="r" b="b"/>
                  <a:pathLst>
                    <a:path w="12088" h="5382" extrusionOk="0">
                      <a:moveTo>
                        <a:pt x="11166" y="0"/>
                      </a:moveTo>
                      <a:cubicBezTo>
                        <a:pt x="8191" y="859"/>
                        <a:pt x="5241" y="1822"/>
                        <a:pt x="2326" y="2891"/>
                      </a:cubicBezTo>
                      <a:cubicBezTo>
                        <a:pt x="1814" y="3079"/>
                        <a:pt x="1299" y="3272"/>
                        <a:pt x="845" y="3579"/>
                      </a:cubicBezTo>
                      <a:cubicBezTo>
                        <a:pt x="494" y="3819"/>
                        <a:pt x="4" y="4260"/>
                        <a:pt x="2" y="4694"/>
                      </a:cubicBezTo>
                      <a:cubicBezTo>
                        <a:pt x="1" y="5223"/>
                        <a:pt x="351" y="5382"/>
                        <a:pt x="801" y="5382"/>
                      </a:cubicBezTo>
                      <a:cubicBezTo>
                        <a:pt x="1371" y="5382"/>
                        <a:pt x="2100" y="5128"/>
                        <a:pt x="2481" y="5048"/>
                      </a:cubicBezTo>
                      <a:cubicBezTo>
                        <a:pt x="3694" y="4797"/>
                        <a:pt x="4898" y="4509"/>
                        <a:pt x="6097" y="4186"/>
                      </a:cubicBezTo>
                      <a:cubicBezTo>
                        <a:pt x="8120" y="3639"/>
                        <a:pt x="10120" y="2995"/>
                        <a:pt x="12087" y="2251"/>
                      </a:cubicBezTo>
                      <a:cubicBezTo>
                        <a:pt x="11889" y="1479"/>
                        <a:pt x="11585" y="722"/>
                        <a:pt x="1116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2"/>
                <p:cNvSpPr/>
                <p:nvPr/>
              </p:nvSpPr>
              <p:spPr>
                <a:xfrm>
                  <a:off x="5468235" y="662928"/>
                  <a:ext cx="210647" cy="126257"/>
                </a:xfrm>
                <a:custGeom>
                  <a:avLst/>
                  <a:gdLst/>
                  <a:ahLst/>
                  <a:cxnLst/>
                  <a:rect l="l" t="t" r="r" b="b"/>
                  <a:pathLst>
                    <a:path w="3215" h="1927" extrusionOk="0">
                      <a:moveTo>
                        <a:pt x="2797" y="0"/>
                      </a:moveTo>
                      <a:cubicBezTo>
                        <a:pt x="2623" y="0"/>
                        <a:pt x="2444" y="45"/>
                        <a:pt x="2274" y="90"/>
                      </a:cubicBezTo>
                      <a:cubicBezTo>
                        <a:pt x="1518" y="291"/>
                        <a:pt x="762" y="494"/>
                        <a:pt x="7" y="696"/>
                      </a:cubicBezTo>
                      <a:cubicBezTo>
                        <a:pt x="0" y="1105"/>
                        <a:pt x="20" y="1517"/>
                        <a:pt x="71" y="1926"/>
                      </a:cubicBezTo>
                      <a:cubicBezTo>
                        <a:pt x="824" y="1636"/>
                        <a:pt x="1579" y="1343"/>
                        <a:pt x="2332" y="1053"/>
                      </a:cubicBezTo>
                      <a:cubicBezTo>
                        <a:pt x="2727" y="899"/>
                        <a:pt x="3189" y="659"/>
                        <a:pt x="3213" y="235"/>
                      </a:cubicBezTo>
                      <a:cubicBezTo>
                        <a:pt x="3214" y="200"/>
                        <a:pt x="3213" y="166"/>
                        <a:pt x="3196" y="134"/>
                      </a:cubicBezTo>
                      <a:cubicBezTo>
                        <a:pt x="3175" y="95"/>
                        <a:pt x="3135" y="71"/>
                        <a:pt x="3094" y="55"/>
                      </a:cubicBezTo>
                      <a:cubicBezTo>
                        <a:pt x="2999" y="15"/>
                        <a:pt x="2899" y="0"/>
                        <a:pt x="279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2"/>
                <p:cNvSpPr/>
                <p:nvPr/>
              </p:nvSpPr>
              <p:spPr>
                <a:xfrm>
                  <a:off x="5924655" y="1092419"/>
                  <a:ext cx="575790" cy="159541"/>
                </a:xfrm>
                <a:custGeom>
                  <a:avLst/>
                  <a:gdLst/>
                  <a:ahLst/>
                  <a:cxnLst/>
                  <a:rect l="l" t="t" r="r" b="b"/>
                  <a:pathLst>
                    <a:path w="8788" h="2435" extrusionOk="0">
                      <a:moveTo>
                        <a:pt x="8787" y="1"/>
                      </a:moveTo>
                      <a:lnTo>
                        <a:pt x="8787" y="1"/>
                      </a:lnTo>
                      <a:cubicBezTo>
                        <a:pt x="8328" y="60"/>
                        <a:pt x="7851" y="62"/>
                        <a:pt x="7388" y="108"/>
                      </a:cubicBezTo>
                      <a:cubicBezTo>
                        <a:pt x="6478" y="197"/>
                        <a:pt x="5585" y="460"/>
                        <a:pt x="4670" y="488"/>
                      </a:cubicBezTo>
                      <a:cubicBezTo>
                        <a:pt x="4601" y="490"/>
                        <a:pt x="4533" y="491"/>
                        <a:pt x="4464" y="491"/>
                      </a:cubicBezTo>
                      <a:cubicBezTo>
                        <a:pt x="4290" y="491"/>
                        <a:pt x="4116" y="486"/>
                        <a:pt x="3942" y="486"/>
                      </a:cubicBezTo>
                      <a:cubicBezTo>
                        <a:pt x="3757" y="486"/>
                        <a:pt x="3572" y="491"/>
                        <a:pt x="3388" y="514"/>
                      </a:cubicBezTo>
                      <a:cubicBezTo>
                        <a:pt x="2975" y="566"/>
                        <a:pt x="2581" y="701"/>
                        <a:pt x="2178" y="795"/>
                      </a:cubicBezTo>
                      <a:cubicBezTo>
                        <a:pt x="1588" y="936"/>
                        <a:pt x="75" y="967"/>
                        <a:pt x="29" y="1794"/>
                      </a:cubicBezTo>
                      <a:cubicBezTo>
                        <a:pt x="0" y="2303"/>
                        <a:pt x="384" y="2434"/>
                        <a:pt x="820" y="2434"/>
                      </a:cubicBezTo>
                      <a:cubicBezTo>
                        <a:pt x="1166" y="2434"/>
                        <a:pt x="1545" y="2352"/>
                        <a:pt x="1779" y="2310"/>
                      </a:cubicBezTo>
                      <a:cubicBezTo>
                        <a:pt x="2358" y="2204"/>
                        <a:pt x="2916" y="2007"/>
                        <a:pt x="3496" y="1917"/>
                      </a:cubicBezTo>
                      <a:cubicBezTo>
                        <a:pt x="4145" y="1813"/>
                        <a:pt x="4807" y="1841"/>
                        <a:pt x="5461" y="1788"/>
                      </a:cubicBezTo>
                      <a:cubicBezTo>
                        <a:pt x="6057" y="1740"/>
                        <a:pt x="6647" y="1624"/>
                        <a:pt x="7223" y="1464"/>
                      </a:cubicBezTo>
                      <a:cubicBezTo>
                        <a:pt x="7813" y="1033"/>
                        <a:pt x="8336" y="541"/>
                        <a:pt x="8787"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6" name="Google Shape;1706;p42"/>
              <p:cNvSpPr/>
              <p:nvPr/>
            </p:nvSpPr>
            <p:spPr>
              <a:xfrm rot="10546279">
                <a:off x="6550282" y="1384421"/>
                <a:ext cx="158584" cy="204524"/>
              </a:xfrm>
              <a:custGeom>
                <a:avLst/>
                <a:gdLst/>
                <a:ahLst/>
                <a:cxnLst/>
                <a:rect l="l" t="t" r="r" b="b"/>
                <a:pathLst>
                  <a:path w="8264" h="10658" extrusionOk="0">
                    <a:moveTo>
                      <a:pt x="8079" y="9782"/>
                    </a:moveTo>
                    <a:cubicBezTo>
                      <a:pt x="5619" y="9782"/>
                      <a:pt x="3626" y="7788"/>
                      <a:pt x="3626" y="5329"/>
                    </a:cubicBezTo>
                    <a:cubicBezTo>
                      <a:pt x="3626" y="2870"/>
                      <a:pt x="5619" y="876"/>
                      <a:pt x="8079" y="876"/>
                    </a:cubicBezTo>
                    <a:cubicBezTo>
                      <a:pt x="8140" y="876"/>
                      <a:pt x="8202" y="876"/>
                      <a:pt x="8263" y="879"/>
                    </a:cubicBezTo>
                    <a:cubicBezTo>
                      <a:pt x="7423" y="322"/>
                      <a:pt x="6413" y="0"/>
                      <a:pt x="5329" y="0"/>
                    </a:cubicBezTo>
                    <a:cubicBezTo>
                      <a:pt x="2387" y="0"/>
                      <a:pt x="1" y="2384"/>
                      <a:pt x="1" y="5329"/>
                    </a:cubicBezTo>
                    <a:cubicBezTo>
                      <a:pt x="1" y="8271"/>
                      <a:pt x="2387" y="10657"/>
                      <a:pt x="5329" y="10657"/>
                    </a:cubicBezTo>
                    <a:cubicBezTo>
                      <a:pt x="6413" y="10657"/>
                      <a:pt x="7423" y="10333"/>
                      <a:pt x="8263" y="9776"/>
                    </a:cubicBezTo>
                    <a:cubicBezTo>
                      <a:pt x="8202" y="9779"/>
                      <a:pt x="8140" y="9782"/>
                      <a:pt x="8079" y="9782"/>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707" name="Google Shape;1707;p42"/>
            <p:cNvSpPr/>
            <p:nvPr/>
          </p:nvSpPr>
          <p:spPr>
            <a:xfrm>
              <a:off x="5950306" y="1213748"/>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8" name="Google Shape;1708;p42"/>
            <p:cNvSpPr/>
            <p:nvPr/>
          </p:nvSpPr>
          <p:spPr>
            <a:xfrm>
              <a:off x="5877931" y="1598528"/>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42"/>
          <p:cNvGrpSpPr/>
          <p:nvPr/>
        </p:nvGrpSpPr>
        <p:grpSpPr>
          <a:xfrm>
            <a:off x="5316218" y="2847009"/>
            <a:ext cx="1882855" cy="2290310"/>
            <a:chOff x="5533168" y="3120434"/>
            <a:chExt cx="1882855" cy="2290310"/>
          </a:xfrm>
        </p:grpSpPr>
        <p:sp>
          <p:nvSpPr>
            <p:cNvPr id="1710" name="Google Shape;1710;p42"/>
            <p:cNvSpPr/>
            <p:nvPr/>
          </p:nvSpPr>
          <p:spPr>
            <a:xfrm rot="10800000" flipH="1">
              <a:off x="5978200" y="5124179"/>
              <a:ext cx="579718" cy="20382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nvGrpSpPr>
            <p:cNvPr id="1711" name="Google Shape;1711;p42"/>
            <p:cNvGrpSpPr/>
            <p:nvPr/>
          </p:nvGrpSpPr>
          <p:grpSpPr>
            <a:xfrm rot="2699315" flipH="1">
              <a:off x="6478041" y="4742815"/>
              <a:ext cx="208113" cy="454842"/>
              <a:chOff x="-835750" y="499300"/>
              <a:chExt cx="586638" cy="1282385"/>
            </a:xfrm>
          </p:grpSpPr>
          <p:sp>
            <p:nvSpPr>
              <p:cNvPr id="1712" name="Google Shape;1712;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2"/>
            <p:cNvGrpSpPr/>
            <p:nvPr/>
          </p:nvGrpSpPr>
          <p:grpSpPr>
            <a:xfrm rot="2191022">
              <a:off x="6220759" y="4127620"/>
              <a:ext cx="211464" cy="462257"/>
              <a:chOff x="-835750" y="499300"/>
              <a:chExt cx="586638" cy="1282385"/>
            </a:xfrm>
          </p:grpSpPr>
          <p:sp>
            <p:nvSpPr>
              <p:cNvPr id="1719" name="Google Shape;1719;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42"/>
            <p:cNvGrpSpPr/>
            <p:nvPr/>
          </p:nvGrpSpPr>
          <p:grpSpPr>
            <a:xfrm rot="3532422" flipH="1">
              <a:off x="7007479" y="3883491"/>
              <a:ext cx="241157" cy="527168"/>
              <a:chOff x="-835750" y="499300"/>
              <a:chExt cx="586638" cy="1282385"/>
            </a:xfrm>
          </p:grpSpPr>
          <p:sp>
            <p:nvSpPr>
              <p:cNvPr id="1726" name="Google Shape;1726;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42"/>
            <p:cNvGrpSpPr/>
            <p:nvPr/>
          </p:nvGrpSpPr>
          <p:grpSpPr>
            <a:xfrm rot="3139970">
              <a:off x="7007485" y="3113366"/>
              <a:ext cx="241155" cy="527163"/>
              <a:chOff x="-835750" y="499300"/>
              <a:chExt cx="586638" cy="1282385"/>
            </a:xfrm>
          </p:grpSpPr>
          <p:sp>
            <p:nvSpPr>
              <p:cNvPr id="1733" name="Google Shape;1733;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42"/>
            <p:cNvSpPr/>
            <p:nvPr/>
          </p:nvSpPr>
          <p:spPr>
            <a:xfrm>
              <a:off x="6449075" y="4025932"/>
              <a:ext cx="383050" cy="84150"/>
            </a:xfrm>
            <a:custGeom>
              <a:avLst/>
              <a:gdLst/>
              <a:ahLst/>
              <a:cxnLst/>
              <a:rect l="l" t="t" r="r" b="b"/>
              <a:pathLst>
                <a:path w="15322" h="3366" extrusionOk="0">
                  <a:moveTo>
                    <a:pt x="0" y="3366"/>
                  </a:moveTo>
                  <a:cubicBezTo>
                    <a:pt x="3197" y="-629"/>
                    <a:pt x="11704" y="-1181"/>
                    <a:pt x="15322" y="2437"/>
                  </a:cubicBezTo>
                </a:path>
              </a:pathLst>
            </a:custGeom>
            <a:noFill/>
            <a:ln w="9525" cap="flat" cmpd="sng">
              <a:solidFill>
                <a:schemeClr val="lt1"/>
              </a:solidFill>
              <a:prstDash val="dot"/>
              <a:round/>
              <a:headEnd type="none" w="med" len="med"/>
              <a:tailEnd type="none" w="med" len="med"/>
            </a:ln>
          </p:spPr>
        </p:sp>
        <p:sp>
          <p:nvSpPr>
            <p:cNvPr id="1740" name="Google Shape;1740;p42"/>
            <p:cNvSpPr/>
            <p:nvPr/>
          </p:nvSpPr>
          <p:spPr>
            <a:xfrm>
              <a:off x="7147588" y="3611600"/>
              <a:ext cx="67825" cy="296000"/>
            </a:xfrm>
            <a:custGeom>
              <a:avLst/>
              <a:gdLst/>
              <a:ahLst/>
              <a:cxnLst/>
              <a:rect l="l" t="t" r="r" b="b"/>
              <a:pathLst>
                <a:path w="2713" h="11840" extrusionOk="0">
                  <a:moveTo>
                    <a:pt x="0" y="0"/>
                  </a:moveTo>
                  <a:cubicBezTo>
                    <a:pt x="2810" y="2810"/>
                    <a:pt x="3597" y="8534"/>
                    <a:pt x="1393" y="11840"/>
                  </a:cubicBezTo>
                </a:path>
              </a:pathLst>
            </a:custGeom>
            <a:noFill/>
            <a:ln w="9525" cap="flat" cmpd="sng">
              <a:solidFill>
                <a:schemeClr val="lt1"/>
              </a:solidFill>
              <a:prstDash val="dot"/>
              <a:round/>
              <a:headEnd type="none" w="med" len="med"/>
              <a:tailEnd type="none" w="med" len="med"/>
            </a:ln>
          </p:spPr>
        </p:sp>
        <p:grpSp>
          <p:nvGrpSpPr>
            <p:cNvPr id="1741" name="Google Shape;1741;p42"/>
            <p:cNvGrpSpPr/>
            <p:nvPr/>
          </p:nvGrpSpPr>
          <p:grpSpPr>
            <a:xfrm rot="2191022">
              <a:off x="5649947" y="4930945"/>
              <a:ext cx="211464" cy="462257"/>
              <a:chOff x="-835750" y="499300"/>
              <a:chExt cx="586638" cy="1282385"/>
            </a:xfrm>
          </p:grpSpPr>
          <p:sp>
            <p:nvSpPr>
              <p:cNvPr id="1742" name="Google Shape;1742;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8" name="Google Shape;1748;p42"/>
            <p:cNvSpPr/>
            <p:nvPr/>
          </p:nvSpPr>
          <p:spPr>
            <a:xfrm>
              <a:off x="6381575" y="4567800"/>
              <a:ext cx="106750" cy="266725"/>
            </a:xfrm>
            <a:custGeom>
              <a:avLst/>
              <a:gdLst/>
              <a:ahLst/>
              <a:cxnLst/>
              <a:rect l="l" t="t" r="r" b="b"/>
              <a:pathLst>
                <a:path w="4270" h="10669" extrusionOk="0">
                  <a:moveTo>
                    <a:pt x="0" y="0"/>
                  </a:moveTo>
                  <a:cubicBezTo>
                    <a:pt x="2880" y="2304"/>
                    <a:pt x="6005" y="8626"/>
                    <a:pt x="2934" y="10669"/>
                  </a:cubicBezTo>
                </a:path>
              </a:pathLst>
            </a:custGeom>
            <a:noFill/>
            <a:ln w="9525" cap="flat" cmpd="sng">
              <a:solidFill>
                <a:schemeClr val="lt1"/>
              </a:solidFill>
              <a:prstDash val="dot"/>
              <a:round/>
              <a:headEnd type="none" w="med" len="med"/>
              <a:tailEnd type="none" w="med" len="med"/>
            </a:ln>
          </p:spPr>
        </p:sp>
      </p:grpSp>
      <p:sp>
        <p:nvSpPr>
          <p:cNvPr id="1749" name="Google Shape;1749;p42"/>
          <p:cNvSpPr/>
          <p:nvPr/>
        </p:nvSpPr>
        <p:spPr>
          <a:xfrm>
            <a:off x="6149825" y="2769450"/>
            <a:ext cx="301900" cy="598875"/>
          </a:xfrm>
          <a:custGeom>
            <a:avLst/>
            <a:gdLst/>
            <a:ahLst/>
            <a:cxnLst/>
            <a:rect l="l" t="t" r="r" b="b"/>
            <a:pathLst>
              <a:path w="12076" h="23955" fill="none" extrusionOk="0">
                <a:moveTo>
                  <a:pt x="9995" y="8614"/>
                </a:moveTo>
                <a:cubicBezTo>
                  <a:pt x="9992" y="8597"/>
                  <a:pt x="9990" y="8578"/>
                  <a:pt x="9988" y="8558"/>
                </a:cubicBezTo>
                <a:cubicBezTo>
                  <a:pt x="9988" y="8554"/>
                  <a:pt x="9987" y="8551"/>
                  <a:pt x="9987" y="8548"/>
                </a:cubicBezTo>
                <a:cubicBezTo>
                  <a:pt x="9972" y="8391"/>
                  <a:pt x="9962" y="8118"/>
                  <a:pt x="9955" y="7768"/>
                </a:cubicBezTo>
                <a:cubicBezTo>
                  <a:pt x="9955" y="7768"/>
                  <a:pt x="9955" y="7768"/>
                  <a:pt x="9955" y="7768"/>
                </a:cubicBezTo>
                <a:cubicBezTo>
                  <a:pt x="9921" y="5910"/>
                  <a:pt x="9975" y="1875"/>
                  <a:pt x="9724" y="1000"/>
                </a:cubicBezTo>
                <a:cubicBezTo>
                  <a:pt x="9513" y="270"/>
                  <a:pt x="9367" y="1"/>
                  <a:pt x="8738" y="1"/>
                </a:cubicBezTo>
                <a:cubicBezTo>
                  <a:pt x="7843" y="1"/>
                  <a:pt x="7717" y="1083"/>
                  <a:pt x="7729" y="1875"/>
                </a:cubicBezTo>
                <a:cubicBezTo>
                  <a:pt x="7732" y="2049"/>
                  <a:pt x="7767" y="5337"/>
                  <a:pt x="7770" y="7014"/>
                </a:cubicBezTo>
                <a:cubicBezTo>
                  <a:pt x="7770" y="7012"/>
                  <a:pt x="7769" y="7010"/>
                  <a:pt x="7769" y="7010"/>
                </a:cubicBezTo>
                <a:cubicBezTo>
                  <a:pt x="7770" y="7218"/>
                  <a:pt x="7770" y="7402"/>
                  <a:pt x="7769" y="7552"/>
                </a:cubicBezTo>
                <a:cubicBezTo>
                  <a:pt x="7589" y="7334"/>
                  <a:pt x="7301" y="7200"/>
                  <a:pt x="6994" y="7198"/>
                </a:cubicBezTo>
                <a:cubicBezTo>
                  <a:pt x="6502" y="7194"/>
                  <a:pt x="6079" y="7532"/>
                  <a:pt x="5968" y="8001"/>
                </a:cubicBezTo>
                <a:cubicBezTo>
                  <a:pt x="5841" y="7552"/>
                  <a:pt x="5379" y="7279"/>
                  <a:pt x="4893" y="7321"/>
                </a:cubicBezTo>
                <a:cubicBezTo>
                  <a:pt x="4338" y="7367"/>
                  <a:pt x="3904" y="7821"/>
                  <a:pt x="3884" y="8378"/>
                </a:cubicBezTo>
                <a:lnTo>
                  <a:pt x="3877" y="8541"/>
                </a:lnTo>
                <a:cubicBezTo>
                  <a:pt x="3876" y="8541"/>
                  <a:pt x="3874" y="8541"/>
                  <a:pt x="3872" y="8541"/>
                </a:cubicBezTo>
                <a:cubicBezTo>
                  <a:pt x="3854" y="8545"/>
                  <a:pt x="3838" y="8548"/>
                  <a:pt x="3821" y="8551"/>
                </a:cubicBezTo>
                <a:cubicBezTo>
                  <a:pt x="3820" y="8536"/>
                  <a:pt x="3818" y="8521"/>
                  <a:pt x="3816" y="8508"/>
                </a:cubicBezTo>
                <a:cubicBezTo>
                  <a:pt x="3749" y="8003"/>
                  <a:pt x="3258" y="7691"/>
                  <a:pt x="2751" y="7740"/>
                </a:cubicBezTo>
                <a:cubicBezTo>
                  <a:pt x="2221" y="7793"/>
                  <a:pt x="1811" y="8232"/>
                  <a:pt x="1798" y="8764"/>
                </a:cubicBezTo>
                <a:lnTo>
                  <a:pt x="1795" y="8924"/>
                </a:lnTo>
                <a:cubicBezTo>
                  <a:pt x="1793" y="8951"/>
                  <a:pt x="1795" y="8977"/>
                  <a:pt x="1793" y="9004"/>
                </a:cubicBezTo>
                <a:cubicBezTo>
                  <a:pt x="1790" y="9005"/>
                  <a:pt x="1786" y="9005"/>
                  <a:pt x="1781" y="9007"/>
                </a:cubicBezTo>
                <a:cubicBezTo>
                  <a:pt x="1776" y="8984"/>
                  <a:pt x="1770" y="8962"/>
                  <a:pt x="1767" y="8944"/>
                </a:cubicBezTo>
                <a:cubicBezTo>
                  <a:pt x="1654" y="8513"/>
                  <a:pt x="1197" y="8295"/>
                  <a:pt x="762" y="8391"/>
                </a:cubicBezTo>
                <a:cubicBezTo>
                  <a:pt x="308" y="8492"/>
                  <a:pt x="1" y="8916"/>
                  <a:pt x="46" y="9379"/>
                </a:cubicBezTo>
                <a:lnTo>
                  <a:pt x="59" y="9517"/>
                </a:lnTo>
                <a:cubicBezTo>
                  <a:pt x="85" y="9782"/>
                  <a:pt x="131" y="10043"/>
                  <a:pt x="196" y="10300"/>
                </a:cubicBezTo>
                <a:lnTo>
                  <a:pt x="242" y="10479"/>
                </a:lnTo>
                <a:cubicBezTo>
                  <a:pt x="242" y="10510"/>
                  <a:pt x="244" y="10538"/>
                  <a:pt x="245" y="10568"/>
                </a:cubicBezTo>
                <a:cubicBezTo>
                  <a:pt x="254" y="10662"/>
                  <a:pt x="260" y="10754"/>
                  <a:pt x="267" y="10847"/>
                </a:cubicBezTo>
                <a:cubicBezTo>
                  <a:pt x="270" y="10877"/>
                  <a:pt x="272" y="10906"/>
                  <a:pt x="274" y="10936"/>
                </a:cubicBezTo>
                <a:cubicBezTo>
                  <a:pt x="278" y="10996"/>
                  <a:pt x="283" y="11057"/>
                  <a:pt x="287" y="11114"/>
                </a:cubicBezTo>
                <a:cubicBezTo>
                  <a:pt x="290" y="11151"/>
                  <a:pt x="292" y="11185"/>
                  <a:pt x="293" y="11220"/>
                </a:cubicBezTo>
                <a:cubicBezTo>
                  <a:pt x="298" y="11270"/>
                  <a:pt x="302" y="11321"/>
                  <a:pt x="305" y="11370"/>
                </a:cubicBezTo>
                <a:cubicBezTo>
                  <a:pt x="307" y="11408"/>
                  <a:pt x="310" y="11448"/>
                  <a:pt x="311" y="11486"/>
                </a:cubicBezTo>
                <a:cubicBezTo>
                  <a:pt x="315" y="11529"/>
                  <a:pt x="318" y="11572"/>
                  <a:pt x="320" y="11613"/>
                </a:cubicBezTo>
                <a:cubicBezTo>
                  <a:pt x="323" y="11655"/>
                  <a:pt x="325" y="11696"/>
                  <a:pt x="328" y="11737"/>
                </a:cubicBezTo>
                <a:cubicBezTo>
                  <a:pt x="330" y="11772"/>
                  <a:pt x="333" y="11805"/>
                  <a:pt x="335" y="11840"/>
                </a:cubicBezTo>
                <a:cubicBezTo>
                  <a:pt x="338" y="11886"/>
                  <a:pt x="340" y="11934"/>
                  <a:pt x="343" y="11978"/>
                </a:cubicBezTo>
                <a:cubicBezTo>
                  <a:pt x="343" y="11985"/>
                  <a:pt x="343" y="11990"/>
                  <a:pt x="345" y="11995"/>
                </a:cubicBezTo>
                <a:cubicBezTo>
                  <a:pt x="397" y="12890"/>
                  <a:pt x="429" y="13630"/>
                  <a:pt x="498" y="14416"/>
                </a:cubicBezTo>
                <a:lnTo>
                  <a:pt x="498" y="14418"/>
                </a:lnTo>
                <a:lnTo>
                  <a:pt x="498" y="14418"/>
                </a:lnTo>
                <a:cubicBezTo>
                  <a:pt x="572" y="15255"/>
                  <a:pt x="688" y="16145"/>
                  <a:pt x="919" y="17329"/>
                </a:cubicBezTo>
                <a:cubicBezTo>
                  <a:pt x="1076" y="18139"/>
                  <a:pt x="1866" y="19003"/>
                  <a:pt x="1990" y="19561"/>
                </a:cubicBezTo>
                <a:cubicBezTo>
                  <a:pt x="1998" y="19600"/>
                  <a:pt x="2004" y="19637"/>
                  <a:pt x="2006" y="19671"/>
                </a:cubicBezTo>
                <a:cubicBezTo>
                  <a:pt x="2008" y="19709"/>
                  <a:pt x="2009" y="19746"/>
                  <a:pt x="2011" y="19780"/>
                </a:cubicBezTo>
                <a:cubicBezTo>
                  <a:pt x="2013" y="19789"/>
                  <a:pt x="2013" y="19797"/>
                  <a:pt x="2013" y="19805"/>
                </a:cubicBezTo>
                <a:cubicBezTo>
                  <a:pt x="2014" y="19838"/>
                  <a:pt x="2016" y="19870"/>
                  <a:pt x="2018" y="19899"/>
                </a:cubicBezTo>
                <a:lnTo>
                  <a:pt x="2018" y="19903"/>
                </a:lnTo>
                <a:cubicBezTo>
                  <a:pt x="2019" y="19932"/>
                  <a:pt x="2019" y="19959"/>
                  <a:pt x="2021" y="19985"/>
                </a:cubicBezTo>
                <a:cubicBezTo>
                  <a:pt x="2021" y="19992"/>
                  <a:pt x="2021" y="19997"/>
                  <a:pt x="2021" y="20003"/>
                </a:cubicBezTo>
                <a:cubicBezTo>
                  <a:pt x="2023" y="20028"/>
                  <a:pt x="2024" y="20055"/>
                  <a:pt x="2024" y="20078"/>
                </a:cubicBezTo>
                <a:lnTo>
                  <a:pt x="2024" y="20084"/>
                </a:lnTo>
                <a:cubicBezTo>
                  <a:pt x="2024" y="20106"/>
                  <a:pt x="2026" y="20127"/>
                  <a:pt x="2026" y="20147"/>
                </a:cubicBezTo>
                <a:cubicBezTo>
                  <a:pt x="2026" y="20154"/>
                  <a:pt x="2026" y="20159"/>
                  <a:pt x="2026" y="20164"/>
                </a:cubicBezTo>
                <a:cubicBezTo>
                  <a:pt x="2026" y="20185"/>
                  <a:pt x="2028" y="20207"/>
                  <a:pt x="2028" y="20228"/>
                </a:cubicBezTo>
                <a:lnTo>
                  <a:pt x="2028" y="20231"/>
                </a:lnTo>
                <a:cubicBezTo>
                  <a:pt x="2028" y="20251"/>
                  <a:pt x="2028" y="20269"/>
                  <a:pt x="2028" y="20289"/>
                </a:cubicBezTo>
                <a:lnTo>
                  <a:pt x="2028" y="20306"/>
                </a:lnTo>
                <a:lnTo>
                  <a:pt x="2028" y="20365"/>
                </a:lnTo>
                <a:lnTo>
                  <a:pt x="2028" y="20380"/>
                </a:lnTo>
                <a:cubicBezTo>
                  <a:pt x="2028" y="20397"/>
                  <a:pt x="2028" y="20411"/>
                  <a:pt x="2028" y="20430"/>
                </a:cubicBezTo>
                <a:cubicBezTo>
                  <a:pt x="2028" y="20438"/>
                  <a:pt x="2028" y="20446"/>
                  <a:pt x="2026" y="20454"/>
                </a:cubicBezTo>
                <a:cubicBezTo>
                  <a:pt x="2026" y="20466"/>
                  <a:pt x="2026" y="20476"/>
                  <a:pt x="2026" y="20487"/>
                </a:cubicBezTo>
                <a:cubicBezTo>
                  <a:pt x="2026" y="20575"/>
                  <a:pt x="2024" y="20676"/>
                  <a:pt x="2023" y="20806"/>
                </a:cubicBezTo>
                <a:lnTo>
                  <a:pt x="2023" y="20808"/>
                </a:lnTo>
                <a:cubicBezTo>
                  <a:pt x="2021" y="20884"/>
                  <a:pt x="2021" y="20970"/>
                  <a:pt x="2021" y="21069"/>
                </a:cubicBezTo>
                <a:lnTo>
                  <a:pt x="2021" y="21077"/>
                </a:lnTo>
                <a:cubicBezTo>
                  <a:pt x="2019" y="21392"/>
                  <a:pt x="2023" y="21838"/>
                  <a:pt x="2032" y="22519"/>
                </a:cubicBezTo>
                <a:cubicBezTo>
                  <a:pt x="2046" y="23472"/>
                  <a:pt x="3973" y="23954"/>
                  <a:pt x="5887" y="23872"/>
                </a:cubicBezTo>
                <a:cubicBezTo>
                  <a:pt x="7506" y="23802"/>
                  <a:pt x="9161" y="23333"/>
                  <a:pt x="9179" y="22387"/>
                </a:cubicBezTo>
                <a:cubicBezTo>
                  <a:pt x="9182" y="22175"/>
                  <a:pt x="9179" y="21926"/>
                  <a:pt x="9172" y="21657"/>
                </a:cubicBezTo>
                <a:lnTo>
                  <a:pt x="9172" y="21657"/>
                </a:lnTo>
                <a:lnTo>
                  <a:pt x="9172" y="21648"/>
                </a:lnTo>
                <a:cubicBezTo>
                  <a:pt x="9163" y="21189"/>
                  <a:pt x="9141" y="20676"/>
                  <a:pt x="9129" y="20205"/>
                </a:cubicBezTo>
                <a:lnTo>
                  <a:pt x="9129" y="20193"/>
                </a:lnTo>
                <a:cubicBezTo>
                  <a:pt x="9128" y="20157"/>
                  <a:pt x="9128" y="20119"/>
                  <a:pt x="9126" y="20083"/>
                </a:cubicBezTo>
                <a:cubicBezTo>
                  <a:pt x="9126" y="20076"/>
                  <a:pt x="9126" y="20070"/>
                  <a:pt x="9126" y="20061"/>
                </a:cubicBezTo>
                <a:cubicBezTo>
                  <a:pt x="9125" y="20025"/>
                  <a:pt x="9125" y="19987"/>
                  <a:pt x="9125" y="19951"/>
                </a:cubicBezTo>
                <a:lnTo>
                  <a:pt x="9125" y="19939"/>
                </a:lnTo>
                <a:cubicBezTo>
                  <a:pt x="9123" y="19898"/>
                  <a:pt x="9123" y="19858"/>
                  <a:pt x="9123" y="19818"/>
                </a:cubicBezTo>
                <a:lnTo>
                  <a:pt x="9123" y="19814"/>
                </a:lnTo>
                <a:cubicBezTo>
                  <a:pt x="9121" y="19777"/>
                  <a:pt x="9121" y="19743"/>
                  <a:pt x="9121" y="19706"/>
                </a:cubicBezTo>
                <a:lnTo>
                  <a:pt x="9121" y="19678"/>
                </a:lnTo>
                <a:lnTo>
                  <a:pt x="9121" y="19599"/>
                </a:lnTo>
                <a:lnTo>
                  <a:pt x="9121" y="19566"/>
                </a:lnTo>
                <a:cubicBezTo>
                  <a:pt x="9121" y="19539"/>
                  <a:pt x="9121" y="19513"/>
                  <a:pt x="9121" y="19487"/>
                </a:cubicBezTo>
                <a:cubicBezTo>
                  <a:pt x="9121" y="19478"/>
                  <a:pt x="9121" y="19470"/>
                  <a:pt x="9123" y="19462"/>
                </a:cubicBezTo>
                <a:cubicBezTo>
                  <a:pt x="9123" y="19429"/>
                  <a:pt x="9123" y="19394"/>
                  <a:pt x="9125" y="19363"/>
                </a:cubicBezTo>
                <a:cubicBezTo>
                  <a:pt x="9125" y="19359"/>
                  <a:pt x="9125" y="19358"/>
                  <a:pt x="9125" y="19354"/>
                </a:cubicBezTo>
                <a:cubicBezTo>
                  <a:pt x="9125" y="19326"/>
                  <a:pt x="9126" y="19298"/>
                  <a:pt x="9126" y="19270"/>
                </a:cubicBezTo>
                <a:cubicBezTo>
                  <a:pt x="9126" y="19262"/>
                  <a:pt x="9128" y="19252"/>
                  <a:pt x="9128" y="19244"/>
                </a:cubicBezTo>
                <a:cubicBezTo>
                  <a:pt x="9128" y="19222"/>
                  <a:pt x="9129" y="19202"/>
                  <a:pt x="9129" y="19183"/>
                </a:cubicBezTo>
                <a:cubicBezTo>
                  <a:pt x="9131" y="19173"/>
                  <a:pt x="9131" y="19163"/>
                  <a:pt x="9131" y="19155"/>
                </a:cubicBezTo>
                <a:cubicBezTo>
                  <a:pt x="9133" y="19133"/>
                  <a:pt x="9134" y="19113"/>
                  <a:pt x="9136" y="19095"/>
                </a:cubicBezTo>
                <a:cubicBezTo>
                  <a:pt x="9136" y="19088"/>
                  <a:pt x="9136" y="19080"/>
                  <a:pt x="9136" y="19074"/>
                </a:cubicBezTo>
                <a:cubicBezTo>
                  <a:pt x="9139" y="19047"/>
                  <a:pt x="9141" y="19022"/>
                  <a:pt x="9143" y="18999"/>
                </a:cubicBezTo>
                <a:cubicBezTo>
                  <a:pt x="9143" y="18998"/>
                  <a:pt x="9144" y="18996"/>
                  <a:pt x="9144" y="18993"/>
                </a:cubicBezTo>
                <a:cubicBezTo>
                  <a:pt x="9146" y="18971"/>
                  <a:pt x="9148" y="18951"/>
                  <a:pt x="9151" y="18932"/>
                </a:cubicBezTo>
                <a:cubicBezTo>
                  <a:pt x="9151" y="18925"/>
                  <a:pt x="9153" y="18918"/>
                  <a:pt x="9154" y="18913"/>
                </a:cubicBezTo>
                <a:cubicBezTo>
                  <a:pt x="9156" y="18899"/>
                  <a:pt x="9158" y="18885"/>
                  <a:pt x="9159" y="18872"/>
                </a:cubicBezTo>
                <a:cubicBezTo>
                  <a:pt x="9161" y="18865"/>
                  <a:pt x="9163" y="18859"/>
                  <a:pt x="9164" y="18852"/>
                </a:cubicBezTo>
                <a:cubicBezTo>
                  <a:pt x="9166" y="18839"/>
                  <a:pt x="9167" y="18828"/>
                  <a:pt x="9171" y="18816"/>
                </a:cubicBezTo>
                <a:cubicBezTo>
                  <a:pt x="9172" y="18811"/>
                  <a:pt x="9172" y="18806"/>
                  <a:pt x="9174" y="18801"/>
                </a:cubicBezTo>
                <a:cubicBezTo>
                  <a:pt x="9179" y="18786"/>
                  <a:pt x="9182" y="18771"/>
                  <a:pt x="9187" y="18758"/>
                </a:cubicBezTo>
                <a:cubicBezTo>
                  <a:pt x="9209" y="18694"/>
                  <a:pt x="9230" y="18633"/>
                  <a:pt x="9253" y="18572"/>
                </a:cubicBezTo>
                <a:cubicBezTo>
                  <a:pt x="9260" y="18553"/>
                  <a:pt x="9268" y="18535"/>
                  <a:pt x="9275" y="18515"/>
                </a:cubicBezTo>
                <a:cubicBezTo>
                  <a:pt x="9290" y="18476"/>
                  <a:pt x="9306" y="18434"/>
                  <a:pt x="9321" y="18395"/>
                </a:cubicBezTo>
                <a:cubicBezTo>
                  <a:pt x="9329" y="18375"/>
                  <a:pt x="9338" y="18355"/>
                  <a:pt x="9346" y="18335"/>
                </a:cubicBezTo>
                <a:cubicBezTo>
                  <a:pt x="9361" y="18297"/>
                  <a:pt x="9377" y="18259"/>
                  <a:pt x="9394" y="18221"/>
                </a:cubicBezTo>
                <a:cubicBezTo>
                  <a:pt x="9400" y="18205"/>
                  <a:pt x="9407" y="18188"/>
                  <a:pt x="9415" y="18172"/>
                </a:cubicBezTo>
                <a:cubicBezTo>
                  <a:pt x="9435" y="18127"/>
                  <a:pt x="9455" y="18083"/>
                  <a:pt x="9475" y="18038"/>
                </a:cubicBezTo>
                <a:cubicBezTo>
                  <a:pt x="9478" y="18033"/>
                  <a:pt x="9480" y="18026"/>
                  <a:pt x="9483" y="18020"/>
                </a:cubicBezTo>
                <a:cubicBezTo>
                  <a:pt x="9508" y="17969"/>
                  <a:pt x="9531" y="17919"/>
                  <a:pt x="9556" y="17870"/>
                </a:cubicBezTo>
                <a:cubicBezTo>
                  <a:pt x="9559" y="17861"/>
                  <a:pt x="9562" y="17855"/>
                  <a:pt x="9566" y="17846"/>
                </a:cubicBezTo>
                <a:cubicBezTo>
                  <a:pt x="9587" y="17807"/>
                  <a:pt x="9607" y="17767"/>
                  <a:pt x="9627" y="17728"/>
                </a:cubicBezTo>
                <a:cubicBezTo>
                  <a:pt x="9633" y="17718"/>
                  <a:pt x="9638" y="17706"/>
                  <a:pt x="9643" y="17696"/>
                </a:cubicBezTo>
                <a:cubicBezTo>
                  <a:pt x="9663" y="17658"/>
                  <a:pt x="9683" y="17623"/>
                  <a:pt x="9701" y="17589"/>
                </a:cubicBezTo>
                <a:cubicBezTo>
                  <a:pt x="9706" y="17579"/>
                  <a:pt x="9711" y="17571"/>
                  <a:pt x="9716" y="17562"/>
                </a:cubicBezTo>
                <a:cubicBezTo>
                  <a:pt x="9739" y="17519"/>
                  <a:pt x="9762" y="17478"/>
                  <a:pt x="9785" y="17437"/>
                </a:cubicBezTo>
                <a:lnTo>
                  <a:pt x="9785" y="17437"/>
                </a:lnTo>
                <a:cubicBezTo>
                  <a:pt x="10241" y="16631"/>
                  <a:pt x="10684" y="16089"/>
                  <a:pt x="10915" y="14695"/>
                </a:cubicBezTo>
                <a:cubicBezTo>
                  <a:pt x="11052" y="13874"/>
                  <a:pt x="10940" y="12358"/>
                  <a:pt x="10959" y="11863"/>
                </a:cubicBezTo>
                <a:cubicBezTo>
                  <a:pt x="11022" y="10275"/>
                  <a:pt x="11234" y="10109"/>
                  <a:pt x="11478" y="9319"/>
                </a:cubicBezTo>
                <a:cubicBezTo>
                  <a:pt x="11612" y="8857"/>
                  <a:pt x="12076" y="8246"/>
                  <a:pt x="11800" y="7968"/>
                </a:cubicBezTo>
                <a:cubicBezTo>
                  <a:pt x="11405" y="7573"/>
                  <a:pt x="10299" y="8102"/>
                  <a:pt x="9997" y="8612"/>
                </a:cubicBezTo>
                <a:close/>
              </a:path>
            </a:pathLst>
          </a:custGeom>
          <a:noFill/>
          <a:ln w="525" cap="flat" cmpd="sng">
            <a:solidFill>
              <a:srgbClr val="FABF9B"/>
            </a:solidFill>
            <a:prstDash val="solid"/>
            <a:miter lim="16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2"/>
          <p:cNvSpPr txBox="1"/>
          <p:nvPr/>
        </p:nvSpPr>
        <p:spPr>
          <a:xfrm rot="-444">
            <a:off x="2857361" y="19731"/>
            <a:ext cx="4644600" cy="476100"/>
          </a:xfrm>
          <a:prstGeom prst="rect">
            <a:avLst/>
          </a:prstGeom>
          <a:noFill/>
          <a:ln>
            <a:noFill/>
          </a:ln>
        </p:spPr>
        <p:txBody>
          <a:bodyPr spcFirstLastPara="1" wrap="square" lIns="91425" tIns="91425" rIns="80900" bIns="91425" anchor="t" anchorCtr="0">
            <a:noAutofit/>
          </a:bodyPr>
          <a:lstStyle/>
          <a:p>
            <a:pPr marL="0" marR="0" lvl="0" indent="0" algn="r" rtl="0">
              <a:lnSpc>
                <a:spcPct val="100000"/>
              </a:lnSpc>
              <a:spcBef>
                <a:spcPts val="0"/>
              </a:spcBef>
              <a:spcAft>
                <a:spcPts val="0"/>
              </a:spcAft>
              <a:buNone/>
            </a:pPr>
            <a:r>
              <a:rPr lang="en" sz="1600" b="1">
                <a:solidFill>
                  <a:schemeClr val="lt1"/>
                </a:solidFill>
                <a:latin typeface="Jost"/>
                <a:ea typeface="Jost"/>
                <a:cs typeface="Jost"/>
                <a:sym typeface="Jost"/>
              </a:rPr>
              <a:t>EXERCISE YOUR MIND</a:t>
            </a:r>
            <a:endParaRPr sz="1600" b="1">
              <a:solidFill>
                <a:schemeClr val="lt1"/>
              </a:solidFill>
              <a:latin typeface="Jost"/>
              <a:ea typeface="Jost"/>
              <a:cs typeface="Jost"/>
              <a:sym typeface="Jost"/>
            </a:endParaRPr>
          </a:p>
        </p:txBody>
      </p:sp>
    </p:spTree>
    <p:extLst>
      <p:ext uri="{BB962C8B-B14F-4D97-AF65-F5344CB8AC3E}">
        <p14:creationId xmlns:p14="http://schemas.microsoft.com/office/powerpoint/2010/main" val="1346358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89" name="Google Shape;1689;p42"/>
          <p:cNvSpPr txBox="1">
            <a:spLocks noGrp="1"/>
          </p:cNvSpPr>
          <p:nvPr>
            <p:ph type="title"/>
          </p:nvPr>
        </p:nvSpPr>
        <p:spPr>
          <a:xfrm>
            <a:off x="238748" y="724930"/>
            <a:ext cx="3321111" cy="783943"/>
          </a:xfrm>
          <a:prstGeom prst="rect">
            <a:avLst/>
          </a:prstGeom>
        </p:spPr>
        <p:txBody>
          <a:bodyPr spcFirstLastPara="1" wrap="square" lIns="91425" tIns="91425" rIns="91425" bIns="91425" anchor="b" anchorCtr="0">
            <a:noAutofit/>
          </a:bodyPr>
          <a:lstStyle/>
          <a:p>
            <a:pPr algn="r"/>
            <a:r>
              <a:rPr lang="en-US" sz="4000" b="0" err="1"/>
              <a:t>Ứng</a:t>
            </a:r>
            <a:r>
              <a:rPr lang="en-US" sz="4000" b="0"/>
              <a:t> </a:t>
            </a:r>
            <a:r>
              <a:rPr lang="en-US" sz="4000" b="0" err="1"/>
              <a:t>dụng</a:t>
            </a:r>
            <a:r>
              <a:rPr lang="en-US" sz="4000" b="0"/>
              <a:t>:</a:t>
            </a:r>
          </a:p>
        </p:txBody>
      </p:sp>
      <p:sp>
        <p:nvSpPr>
          <p:cNvPr id="1690" name="Google Shape;1690;p42"/>
          <p:cNvSpPr txBox="1">
            <a:spLocks noGrp="1"/>
          </p:cNvSpPr>
          <p:nvPr>
            <p:ph type="subTitle" idx="1"/>
          </p:nvPr>
        </p:nvSpPr>
        <p:spPr>
          <a:xfrm>
            <a:off x="167016" y="1495578"/>
            <a:ext cx="4783500" cy="232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 </a:t>
            </a:r>
            <a:r>
              <a:rPr lang="en-US" dirty="0" err="1"/>
              <a:t>Ứng</a:t>
            </a:r>
            <a:r>
              <a:rPr lang="en-US" dirty="0"/>
              <a:t> </a:t>
            </a:r>
            <a:r>
              <a:rPr lang="en-US" dirty="0" err="1"/>
              <a:t>dụng</a:t>
            </a:r>
            <a:r>
              <a:rPr lang="en-US" dirty="0"/>
              <a:t> </a:t>
            </a:r>
            <a:r>
              <a:rPr lang="en-US" dirty="0" err="1"/>
              <a:t>trong</a:t>
            </a:r>
            <a:r>
              <a:rPr lang="en-US" dirty="0"/>
              <a:t> </a:t>
            </a:r>
            <a:r>
              <a:rPr lang="en-US" dirty="0" err="1"/>
              <a:t>trình</a:t>
            </a:r>
            <a:r>
              <a:rPr lang="en-US" dirty="0"/>
              <a:t> </a:t>
            </a:r>
            <a:r>
              <a:rPr lang="en-US" dirty="0" err="1"/>
              <a:t>biên</a:t>
            </a:r>
            <a:r>
              <a:rPr lang="en-US" dirty="0"/>
              <a:t> </a:t>
            </a:r>
            <a:r>
              <a:rPr lang="en-US" dirty="0" err="1"/>
              <a:t>dịch</a:t>
            </a:r>
            <a:r>
              <a:rPr lang="en-US" dirty="0"/>
              <a:t> </a:t>
            </a:r>
            <a:r>
              <a:rPr lang="en-US" dirty="0" err="1"/>
              <a:t>của</a:t>
            </a:r>
            <a:r>
              <a:rPr lang="en-US" dirty="0"/>
              <a:t> </a:t>
            </a:r>
            <a:r>
              <a:rPr lang="en-US" dirty="0" err="1"/>
              <a:t>các</a:t>
            </a:r>
            <a:r>
              <a:rPr lang="en-US" dirty="0"/>
              <a:t> </a:t>
            </a:r>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a:t>
            </a:r>
          </a:p>
          <a:p>
            <a:pPr marL="0" lvl="0" indent="0" algn="l" rtl="0">
              <a:spcBef>
                <a:spcPts val="0"/>
              </a:spcBef>
              <a:spcAft>
                <a:spcPts val="0"/>
              </a:spcAft>
              <a:buClr>
                <a:schemeClr val="dk1"/>
              </a:buClr>
              <a:buSzPts val="1100"/>
              <a:buFont typeface="Arial"/>
              <a:buNone/>
            </a:pPr>
            <a:r>
              <a:rPr lang="en-US" dirty="0"/>
              <a:t>- </a:t>
            </a:r>
            <a:r>
              <a:rPr lang="en-US" dirty="0" err="1"/>
              <a:t>Phát</a:t>
            </a:r>
            <a:r>
              <a:rPr lang="en-US" dirty="0"/>
              <a:t> </a:t>
            </a:r>
            <a:r>
              <a:rPr lang="en-US" dirty="0" err="1"/>
              <a:t>hiện</a:t>
            </a:r>
            <a:r>
              <a:rPr lang="en-US" dirty="0"/>
              <a:t> deadlock </a:t>
            </a:r>
            <a:r>
              <a:rPr lang="en-US" dirty="0" err="1"/>
              <a:t>trong</a:t>
            </a:r>
            <a:r>
              <a:rPr lang="en-US" dirty="0"/>
              <a:t> </a:t>
            </a:r>
            <a:r>
              <a:rPr lang="en-US" dirty="0" err="1"/>
              <a:t>hệ</a:t>
            </a:r>
            <a:r>
              <a:rPr lang="en-US" dirty="0"/>
              <a:t> </a:t>
            </a:r>
            <a:r>
              <a:rPr lang="en-US" dirty="0" err="1"/>
              <a:t>điều</a:t>
            </a:r>
            <a:r>
              <a:rPr lang="en-US" dirty="0"/>
              <a:t> </a:t>
            </a:r>
            <a:r>
              <a:rPr lang="en-US" dirty="0" err="1"/>
              <a:t>hành</a:t>
            </a:r>
            <a:r>
              <a:rPr lang="en-US" dirty="0"/>
              <a:t>.</a:t>
            </a:r>
          </a:p>
          <a:p>
            <a:pPr marL="0" lvl="0" indent="0" algn="l" rtl="0">
              <a:spcBef>
                <a:spcPts val="0"/>
              </a:spcBef>
              <a:spcAft>
                <a:spcPts val="0"/>
              </a:spcAft>
              <a:buClr>
                <a:schemeClr val="dk1"/>
              </a:buClr>
              <a:buSzPts val="1100"/>
              <a:buFont typeface="Arial"/>
              <a:buNone/>
            </a:pPr>
            <a:r>
              <a:rPr lang="vi-VN" dirty="0"/>
              <a:t>-</a:t>
            </a:r>
            <a:r>
              <a:rPr lang="en-US" dirty="0"/>
              <a:t> </a:t>
            </a:r>
            <a:r>
              <a:rPr lang="vi-VN" dirty="0"/>
              <a:t>Lập lịch các khóa học trong chương trình học. </a:t>
            </a:r>
          </a:p>
          <a:p>
            <a:pPr marL="0" lvl="0" indent="0" algn="l" rtl="0">
              <a:spcBef>
                <a:spcPts val="0"/>
              </a:spcBef>
              <a:spcAft>
                <a:spcPts val="0"/>
              </a:spcAft>
              <a:buClr>
                <a:schemeClr val="dk1"/>
              </a:buClr>
              <a:buSzPts val="1100"/>
              <a:buNone/>
            </a:pPr>
            <a:r>
              <a:rPr lang="en-US" dirty="0"/>
              <a:t>- </a:t>
            </a:r>
            <a:r>
              <a:rPr lang="vi-VN" dirty="0"/>
              <a:t>Tìm đường đi </a:t>
            </a:r>
            <a:r>
              <a:rPr lang="vi-VN" dirty="0" err="1"/>
              <a:t>Hamilton</a:t>
            </a:r>
            <a:r>
              <a:rPr lang="vi-VN" dirty="0"/>
              <a:t> trong DAG. </a:t>
            </a:r>
            <a:endParaRPr lang="en-US" dirty="0"/>
          </a:p>
          <a:p>
            <a:pPr marL="0" lvl="0" indent="0" algn="l" rtl="0">
              <a:spcBef>
                <a:spcPts val="0"/>
              </a:spcBef>
              <a:spcAft>
                <a:spcPts val="0"/>
              </a:spcAft>
              <a:buClr>
                <a:schemeClr val="dk1"/>
              </a:buClr>
              <a:buSzPts val="1100"/>
              <a:buNone/>
            </a:pPr>
            <a:r>
              <a:rPr lang="en-US" dirty="0"/>
              <a:t>-  </a:t>
            </a:r>
            <a:r>
              <a:rPr lang="vi-VN" dirty="0"/>
              <a:t>Dùng để tạo sơ đồ luồng mạng (</a:t>
            </a:r>
            <a:r>
              <a:rPr lang="vi-VN" dirty="0" err="1"/>
              <a:t>netwok</a:t>
            </a:r>
            <a:r>
              <a:rPr lang="vi-VN" dirty="0"/>
              <a:t> </a:t>
            </a:r>
            <a:r>
              <a:rPr lang="vi-VN" dirty="0" err="1"/>
              <a:t>flow</a:t>
            </a:r>
            <a:r>
              <a:rPr lang="vi-VN" dirty="0"/>
              <a:t> </a:t>
            </a:r>
            <a:r>
              <a:rPr lang="vi-VN" dirty="0" err="1"/>
              <a:t>diagram</a:t>
            </a:r>
            <a:r>
              <a:rPr lang="vi-VN" dirty="0"/>
              <a:t>).</a:t>
            </a:r>
          </a:p>
          <a:p>
            <a:pPr marL="0" lvl="0" indent="0" algn="l" rtl="0">
              <a:spcBef>
                <a:spcPts val="0"/>
              </a:spcBef>
              <a:spcAft>
                <a:spcPts val="0"/>
              </a:spcAft>
              <a:buClr>
                <a:schemeClr val="dk1"/>
              </a:buClr>
              <a:buSzPts val="1100"/>
              <a:buFont typeface="Arial"/>
              <a:buNone/>
            </a:pPr>
            <a:endParaRPr lang="en-US" dirty="0"/>
          </a:p>
        </p:txBody>
      </p:sp>
      <p:sp>
        <p:nvSpPr>
          <p:cNvPr id="1691" name="Google Shape;1691;p42"/>
          <p:cNvSpPr txBox="1"/>
          <p:nvPr/>
        </p:nvSpPr>
        <p:spPr>
          <a:xfrm>
            <a:off x="47790" y="4877178"/>
            <a:ext cx="4220100" cy="456600"/>
          </a:xfrm>
          <a:prstGeom prst="rect">
            <a:avLst/>
          </a:prstGeom>
          <a:noFill/>
          <a:ln>
            <a:noFill/>
          </a:ln>
        </p:spPr>
        <p:txBody>
          <a:bodyPr spcFirstLastPara="1" wrap="square" lIns="91425" tIns="91425" rIns="80900" bIns="91425" anchor="t" anchorCtr="0">
            <a:noAutofit/>
          </a:bodyPr>
          <a:lstStyle/>
          <a:p>
            <a:pPr marL="0" marR="0" lvl="0" indent="0" algn="l" rtl="0">
              <a:lnSpc>
                <a:spcPct val="100000"/>
              </a:lnSpc>
              <a:spcBef>
                <a:spcPts val="0"/>
              </a:spcBef>
              <a:spcAft>
                <a:spcPts val="0"/>
              </a:spcAft>
              <a:buClr>
                <a:srgbClr val="000000"/>
              </a:buClr>
              <a:buSzPts val="990"/>
              <a:buFont typeface="Arial"/>
              <a:buNone/>
            </a:pPr>
            <a:r>
              <a:rPr lang="en" sz="1600" b="1">
                <a:solidFill>
                  <a:schemeClr val="lt1"/>
                </a:solidFill>
                <a:latin typeface="Jost"/>
                <a:ea typeface="Jost"/>
                <a:cs typeface="Jost"/>
                <a:sym typeface="Jost"/>
              </a:rPr>
              <a:t>AMAZING · INTERESTING</a:t>
            </a:r>
            <a:endParaRPr sz="1600" b="1">
              <a:solidFill>
                <a:schemeClr val="lt1"/>
              </a:solidFill>
              <a:latin typeface="Jost"/>
              <a:ea typeface="Jost"/>
              <a:cs typeface="Jost"/>
              <a:sym typeface="Jost"/>
            </a:endParaRPr>
          </a:p>
        </p:txBody>
      </p:sp>
      <p:sp>
        <p:nvSpPr>
          <p:cNvPr id="1750" name="Google Shape;1750;p42"/>
          <p:cNvSpPr txBox="1"/>
          <p:nvPr/>
        </p:nvSpPr>
        <p:spPr>
          <a:xfrm rot="-444">
            <a:off x="2857361" y="19731"/>
            <a:ext cx="4644600" cy="476100"/>
          </a:xfrm>
          <a:prstGeom prst="rect">
            <a:avLst/>
          </a:prstGeom>
          <a:noFill/>
          <a:ln>
            <a:noFill/>
          </a:ln>
        </p:spPr>
        <p:txBody>
          <a:bodyPr spcFirstLastPara="1" wrap="square" lIns="91425" tIns="91425" rIns="80900" bIns="91425" anchor="t" anchorCtr="0">
            <a:noAutofit/>
          </a:bodyPr>
          <a:lstStyle/>
          <a:p>
            <a:pPr marL="0" marR="0" lvl="0" indent="0" algn="r" rtl="0">
              <a:lnSpc>
                <a:spcPct val="100000"/>
              </a:lnSpc>
              <a:spcBef>
                <a:spcPts val="0"/>
              </a:spcBef>
              <a:spcAft>
                <a:spcPts val="0"/>
              </a:spcAft>
              <a:buNone/>
            </a:pPr>
            <a:r>
              <a:rPr lang="en" sz="1600" b="1">
                <a:solidFill>
                  <a:schemeClr val="lt1"/>
                </a:solidFill>
                <a:latin typeface="Jost"/>
                <a:ea typeface="Jost"/>
                <a:cs typeface="Jost"/>
                <a:sym typeface="Jost"/>
              </a:rPr>
              <a:t>EXERCISE YOUR MIND</a:t>
            </a:r>
            <a:endParaRPr sz="1600" b="1">
              <a:solidFill>
                <a:schemeClr val="lt1"/>
              </a:solidFill>
              <a:latin typeface="Jost"/>
              <a:ea typeface="Jost"/>
              <a:cs typeface="Jost"/>
              <a:sym typeface="Jost"/>
            </a:endParaRPr>
          </a:p>
        </p:txBody>
      </p:sp>
      <p:pic>
        <p:nvPicPr>
          <p:cNvPr id="2" name="Hình ảnh 1">
            <a:extLst>
              <a:ext uri="{FF2B5EF4-FFF2-40B4-BE49-F238E27FC236}">
                <a16:creationId xmlns:a16="http://schemas.microsoft.com/office/drawing/2014/main" id="{01A450F2-747E-2602-D2C0-522D37724122}"/>
              </a:ext>
            </a:extLst>
          </p:cNvPr>
          <p:cNvPicPr>
            <a:picLocks noChangeAspect="1"/>
          </p:cNvPicPr>
          <p:nvPr/>
        </p:nvPicPr>
        <p:blipFill rotWithShape="1">
          <a:blip r:embed="rId3">
            <a:extLst>
              <a:ext uri="{28A0092B-C50C-407E-A947-70E740481C1C}">
                <a14:useLocalDpi xmlns:a14="http://schemas.microsoft.com/office/drawing/2010/main" val="0"/>
              </a:ext>
            </a:extLst>
          </a:blip>
          <a:srcRect l="24525" t="3166" r="27009" b="10016"/>
          <a:stretch/>
        </p:blipFill>
        <p:spPr bwMode="auto">
          <a:xfrm>
            <a:off x="5030902" y="1597688"/>
            <a:ext cx="2256525" cy="3279489"/>
          </a:xfrm>
          <a:prstGeom prst="rect">
            <a:avLst/>
          </a:prstGeom>
          <a:noFill/>
          <a:ln>
            <a:noFill/>
          </a:ln>
          <a:extLst>
            <a:ext uri="{53640926-AAD7-44D8-BBD7-CCE9431645EC}">
              <a14:shadowObscured xmlns:a14="http://schemas.microsoft.com/office/drawing/2010/main"/>
            </a:ext>
          </a:extLst>
        </p:spPr>
      </p:pic>
      <p:sp>
        <p:nvSpPr>
          <p:cNvPr id="3" name="Hộp Văn bản 2">
            <a:extLst>
              <a:ext uri="{FF2B5EF4-FFF2-40B4-BE49-F238E27FC236}">
                <a16:creationId xmlns:a16="http://schemas.microsoft.com/office/drawing/2014/main" id="{568A6DD4-B0DA-DA64-0658-2003808181A9}"/>
              </a:ext>
            </a:extLst>
          </p:cNvPr>
          <p:cNvSpPr txBox="1"/>
          <p:nvPr/>
        </p:nvSpPr>
        <p:spPr>
          <a:xfrm>
            <a:off x="5705774" y="2849880"/>
            <a:ext cx="986428" cy="307777"/>
          </a:xfrm>
          <a:prstGeom prst="rect">
            <a:avLst/>
          </a:prstGeom>
          <a:noFill/>
        </p:spPr>
        <p:txBody>
          <a:bodyPr wrap="square" rtlCol="0">
            <a:spAutoFit/>
          </a:bodyPr>
          <a:lstStyle/>
          <a:p>
            <a:r>
              <a:rPr lang="en-US" dirty="0">
                <a:solidFill>
                  <a:srgbClr val="FF0000"/>
                </a:solidFill>
              </a:rPr>
              <a:t>Deadlock</a:t>
            </a:r>
          </a:p>
        </p:txBody>
      </p:sp>
    </p:spTree>
    <p:extLst>
      <p:ext uri="{BB962C8B-B14F-4D97-AF65-F5344CB8AC3E}">
        <p14:creationId xmlns:p14="http://schemas.microsoft.com/office/powerpoint/2010/main" val="3106810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41"/>
          <p:cNvSpPr txBox="1">
            <a:spLocks noGrp="1"/>
          </p:cNvSpPr>
          <p:nvPr>
            <p:ph type="title"/>
          </p:nvPr>
        </p:nvSpPr>
        <p:spPr>
          <a:xfrm flipH="1">
            <a:off x="719800" y="2807050"/>
            <a:ext cx="5149200" cy="63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Introduce</a:t>
            </a:r>
            <a:endParaRPr dirty="0"/>
          </a:p>
        </p:txBody>
      </p:sp>
      <p:sp>
        <p:nvSpPr>
          <p:cNvPr id="1587" name="Google Shape;1587;p41"/>
          <p:cNvSpPr txBox="1">
            <a:spLocks noGrp="1"/>
          </p:cNvSpPr>
          <p:nvPr>
            <p:ph type="title" idx="2"/>
          </p:nvPr>
        </p:nvSpPr>
        <p:spPr>
          <a:xfrm flipH="1">
            <a:off x="822775" y="1671525"/>
            <a:ext cx="2688300" cy="9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88" name="Google Shape;1588;p41"/>
          <p:cNvSpPr/>
          <p:nvPr/>
        </p:nvSpPr>
        <p:spPr>
          <a:xfrm>
            <a:off x="138538" y="4989604"/>
            <a:ext cx="1453158" cy="171313"/>
          </a:xfrm>
          <a:prstGeom prst="rect">
            <a:avLst/>
          </a:prstGeom>
        </p:spPr>
        <p:txBody>
          <a:bodyPr>
            <a:prstTxWarp prst="textPlain">
              <a:avLst/>
            </a:prstTxWarp>
          </a:bodyPr>
          <a:lstStyle/>
          <a:p>
            <a:pPr lvl="0" algn="ctr"/>
            <a:r>
              <a:rPr b="1" i="0">
                <a:ln w="9525" cap="flat" cmpd="sng">
                  <a:solidFill>
                    <a:schemeClr val="lt1"/>
                  </a:solidFill>
                  <a:prstDash val="solid"/>
                  <a:round/>
                  <a:headEnd type="none" w="sm" len="sm"/>
                  <a:tailEnd type="none" w="sm" len="sm"/>
                </a:ln>
                <a:noFill/>
                <a:latin typeface="Jost"/>
              </a:rPr>
              <a:t>INTERESTING</a:t>
            </a:r>
          </a:p>
        </p:txBody>
      </p:sp>
      <p:grpSp>
        <p:nvGrpSpPr>
          <p:cNvPr id="1589" name="Google Shape;1589;p41"/>
          <p:cNvGrpSpPr/>
          <p:nvPr/>
        </p:nvGrpSpPr>
        <p:grpSpPr>
          <a:xfrm>
            <a:off x="6058862" y="372932"/>
            <a:ext cx="1049713" cy="1049702"/>
            <a:chOff x="5749425" y="1337407"/>
            <a:chExt cx="1049713" cy="1049702"/>
          </a:xfrm>
        </p:grpSpPr>
        <p:sp>
          <p:nvSpPr>
            <p:cNvPr id="1590" name="Google Shape;1590;p41"/>
            <p:cNvSpPr/>
            <p:nvPr/>
          </p:nvSpPr>
          <p:spPr>
            <a:xfrm>
              <a:off x="5749436" y="1337407"/>
              <a:ext cx="1049702" cy="1049702"/>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5946561" y="1535156"/>
              <a:ext cx="655500" cy="6555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2" name="Google Shape;1592;p41"/>
            <p:cNvGrpSpPr/>
            <p:nvPr/>
          </p:nvGrpSpPr>
          <p:grpSpPr>
            <a:xfrm>
              <a:off x="5749425" y="1658413"/>
              <a:ext cx="954448" cy="411569"/>
              <a:chOff x="5749425" y="1658413"/>
              <a:chExt cx="954448" cy="411569"/>
            </a:xfrm>
          </p:grpSpPr>
          <p:sp>
            <p:nvSpPr>
              <p:cNvPr id="1593" name="Google Shape;1593;p41"/>
              <p:cNvSpPr/>
              <p:nvPr/>
            </p:nvSpPr>
            <p:spPr>
              <a:xfrm>
                <a:off x="6167992" y="1658413"/>
                <a:ext cx="535881" cy="314926"/>
              </a:xfrm>
              <a:custGeom>
                <a:avLst/>
                <a:gdLst/>
                <a:ahLst/>
                <a:cxnLst/>
                <a:rect l="l" t="t" r="r" b="b"/>
                <a:pathLst>
                  <a:path w="10031" h="5895" extrusionOk="0">
                    <a:moveTo>
                      <a:pt x="5639" y="5229"/>
                    </a:moveTo>
                    <a:cubicBezTo>
                      <a:pt x="2928" y="5894"/>
                      <a:pt x="328" y="4808"/>
                      <a:pt x="164" y="4134"/>
                    </a:cubicBezTo>
                    <a:cubicBezTo>
                      <a:pt x="0" y="3461"/>
                      <a:pt x="1807" y="1330"/>
                      <a:pt x="4521" y="665"/>
                    </a:cubicBezTo>
                    <a:cubicBezTo>
                      <a:pt x="7232" y="0"/>
                      <a:pt x="9943" y="1543"/>
                      <a:pt x="9987" y="1725"/>
                    </a:cubicBezTo>
                    <a:cubicBezTo>
                      <a:pt x="10031" y="1906"/>
                      <a:pt x="8353" y="4562"/>
                      <a:pt x="5639" y="5229"/>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6332053" y="1718300"/>
                <a:ext cx="63840" cy="230304"/>
              </a:xfrm>
              <a:custGeom>
                <a:avLst/>
                <a:gdLst/>
                <a:ahLst/>
                <a:cxnLst/>
                <a:rect l="l" t="t" r="r" b="b"/>
                <a:pathLst>
                  <a:path w="1195" h="4311" extrusionOk="0">
                    <a:moveTo>
                      <a:pt x="138" y="1"/>
                    </a:moveTo>
                    <a:cubicBezTo>
                      <a:pt x="91" y="21"/>
                      <a:pt x="47" y="45"/>
                      <a:pt x="0" y="65"/>
                    </a:cubicBezTo>
                    <a:lnTo>
                      <a:pt x="1046" y="4310"/>
                    </a:lnTo>
                    <a:cubicBezTo>
                      <a:pt x="1095" y="4310"/>
                      <a:pt x="1145" y="4308"/>
                      <a:pt x="1195" y="4305"/>
                    </a:cubicBezTo>
                    <a:lnTo>
                      <a:pt x="138"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1"/>
              <p:cNvSpPr/>
              <p:nvPr/>
            </p:nvSpPr>
            <p:spPr>
              <a:xfrm>
                <a:off x="5749425" y="1778242"/>
                <a:ext cx="816990" cy="291740"/>
              </a:xfrm>
              <a:custGeom>
                <a:avLst/>
                <a:gdLst/>
                <a:ahLst/>
                <a:cxnLst/>
                <a:rect l="l" t="t" r="r" b="b"/>
                <a:pathLst>
                  <a:path w="15293" h="5461" extrusionOk="0">
                    <a:moveTo>
                      <a:pt x="12060" y="240"/>
                    </a:moveTo>
                    <a:cubicBezTo>
                      <a:pt x="7832" y="0"/>
                      <a:pt x="2934" y="2951"/>
                      <a:pt x="0" y="5326"/>
                    </a:cubicBezTo>
                    <a:cubicBezTo>
                      <a:pt x="1090" y="4588"/>
                      <a:pt x="4536" y="3215"/>
                      <a:pt x="6954" y="2694"/>
                    </a:cubicBezTo>
                    <a:cubicBezTo>
                      <a:pt x="5241" y="3364"/>
                      <a:pt x="4012" y="4439"/>
                      <a:pt x="3092" y="5460"/>
                    </a:cubicBezTo>
                    <a:cubicBezTo>
                      <a:pt x="5754" y="3713"/>
                      <a:pt x="8781" y="2869"/>
                      <a:pt x="12318" y="2430"/>
                    </a:cubicBezTo>
                    <a:cubicBezTo>
                      <a:pt x="12318" y="2430"/>
                      <a:pt x="15292" y="422"/>
                      <a:pt x="12060" y="240"/>
                    </a:cubicBez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1"/>
              <p:cNvSpPr/>
              <p:nvPr/>
            </p:nvSpPr>
            <p:spPr>
              <a:xfrm>
                <a:off x="6167992" y="1658413"/>
                <a:ext cx="535881" cy="314926"/>
              </a:xfrm>
              <a:custGeom>
                <a:avLst/>
                <a:gdLst/>
                <a:ahLst/>
                <a:cxnLst/>
                <a:rect l="l" t="t" r="r" b="b"/>
                <a:pathLst>
                  <a:path w="10031" h="5895" extrusionOk="0">
                    <a:moveTo>
                      <a:pt x="9987" y="1725"/>
                    </a:moveTo>
                    <a:cubicBezTo>
                      <a:pt x="9943" y="1543"/>
                      <a:pt x="7232" y="0"/>
                      <a:pt x="4521" y="665"/>
                    </a:cubicBezTo>
                    <a:cubicBezTo>
                      <a:pt x="1807" y="1330"/>
                      <a:pt x="0" y="3461"/>
                      <a:pt x="164" y="4134"/>
                    </a:cubicBezTo>
                    <a:cubicBezTo>
                      <a:pt x="328" y="4808"/>
                      <a:pt x="2928" y="5894"/>
                      <a:pt x="5639" y="5229"/>
                    </a:cubicBezTo>
                    <a:cubicBezTo>
                      <a:pt x="8353" y="4562"/>
                      <a:pt x="10031" y="1906"/>
                      <a:pt x="9987" y="1725"/>
                    </a:cubicBez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1"/>
              <p:cNvSpPr/>
              <p:nvPr/>
            </p:nvSpPr>
            <p:spPr>
              <a:xfrm>
                <a:off x="6336434" y="1705479"/>
                <a:ext cx="93917" cy="242966"/>
              </a:xfrm>
              <a:custGeom>
                <a:avLst/>
                <a:gdLst/>
                <a:ahLst/>
                <a:cxnLst/>
                <a:rect l="l" t="t" r="r" b="b"/>
                <a:pathLst>
                  <a:path w="1758" h="4548" extrusionOk="0">
                    <a:moveTo>
                      <a:pt x="1051" y="4548"/>
                    </a:moveTo>
                    <a:cubicBezTo>
                      <a:pt x="1283" y="4539"/>
                      <a:pt x="1520" y="4518"/>
                      <a:pt x="1757" y="4486"/>
                    </a:cubicBezTo>
                    <a:lnTo>
                      <a:pt x="656" y="1"/>
                    </a:lnTo>
                    <a:cubicBezTo>
                      <a:pt x="431" y="83"/>
                      <a:pt x="211" y="173"/>
                      <a:pt x="0" y="273"/>
                    </a:cubicBezTo>
                    <a:lnTo>
                      <a:pt x="1051" y="4548"/>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6142616" y="1820767"/>
                <a:ext cx="192588" cy="77463"/>
              </a:xfrm>
              <a:custGeom>
                <a:avLst/>
                <a:gdLst/>
                <a:ahLst/>
                <a:cxnLst/>
                <a:rect l="l" t="t" r="r" b="b"/>
                <a:pathLst>
                  <a:path w="3605" h="1450" extrusionOk="0">
                    <a:moveTo>
                      <a:pt x="2249" y="311"/>
                    </a:moveTo>
                    <a:cubicBezTo>
                      <a:pt x="2150" y="343"/>
                      <a:pt x="2047" y="378"/>
                      <a:pt x="1942" y="413"/>
                    </a:cubicBezTo>
                    <a:cubicBezTo>
                      <a:pt x="1840" y="448"/>
                      <a:pt x="1734" y="484"/>
                      <a:pt x="1632" y="516"/>
                    </a:cubicBezTo>
                    <a:cubicBezTo>
                      <a:pt x="1436" y="583"/>
                      <a:pt x="1239" y="650"/>
                      <a:pt x="1061" y="715"/>
                    </a:cubicBezTo>
                    <a:cubicBezTo>
                      <a:pt x="891" y="773"/>
                      <a:pt x="733" y="832"/>
                      <a:pt x="595" y="882"/>
                    </a:cubicBezTo>
                    <a:cubicBezTo>
                      <a:pt x="531" y="905"/>
                      <a:pt x="466" y="929"/>
                      <a:pt x="411" y="949"/>
                    </a:cubicBezTo>
                    <a:cubicBezTo>
                      <a:pt x="355" y="970"/>
                      <a:pt x="302" y="990"/>
                      <a:pt x="259" y="1016"/>
                    </a:cubicBezTo>
                    <a:cubicBezTo>
                      <a:pt x="215" y="1040"/>
                      <a:pt x="179" y="1069"/>
                      <a:pt x="144" y="1093"/>
                    </a:cubicBezTo>
                    <a:cubicBezTo>
                      <a:pt x="115" y="1116"/>
                      <a:pt x="89" y="1142"/>
                      <a:pt x="68" y="1166"/>
                    </a:cubicBezTo>
                    <a:cubicBezTo>
                      <a:pt x="48" y="1189"/>
                      <a:pt x="33" y="1213"/>
                      <a:pt x="21" y="1230"/>
                    </a:cubicBezTo>
                    <a:cubicBezTo>
                      <a:pt x="18" y="1236"/>
                      <a:pt x="13" y="1245"/>
                      <a:pt x="10" y="1248"/>
                    </a:cubicBezTo>
                    <a:cubicBezTo>
                      <a:pt x="10" y="1254"/>
                      <a:pt x="7" y="1257"/>
                      <a:pt x="7" y="1257"/>
                    </a:cubicBezTo>
                    <a:cubicBezTo>
                      <a:pt x="4" y="1262"/>
                      <a:pt x="1" y="1271"/>
                      <a:pt x="1" y="1280"/>
                    </a:cubicBezTo>
                    <a:cubicBezTo>
                      <a:pt x="1" y="1309"/>
                      <a:pt x="16" y="1341"/>
                      <a:pt x="30" y="1353"/>
                    </a:cubicBezTo>
                    <a:lnTo>
                      <a:pt x="39" y="1356"/>
                    </a:lnTo>
                    <a:cubicBezTo>
                      <a:pt x="42" y="1362"/>
                      <a:pt x="48" y="1365"/>
                      <a:pt x="57" y="1371"/>
                    </a:cubicBezTo>
                    <a:cubicBezTo>
                      <a:pt x="74" y="1379"/>
                      <a:pt x="98" y="1391"/>
                      <a:pt x="124" y="1403"/>
                    </a:cubicBezTo>
                    <a:cubicBezTo>
                      <a:pt x="156" y="1415"/>
                      <a:pt x="188" y="1426"/>
                      <a:pt x="229" y="1432"/>
                    </a:cubicBezTo>
                    <a:cubicBezTo>
                      <a:pt x="270" y="1441"/>
                      <a:pt x="317" y="1447"/>
                      <a:pt x="367" y="1447"/>
                    </a:cubicBezTo>
                    <a:cubicBezTo>
                      <a:pt x="417" y="1450"/>
                      <a:pt x="472" y="1444"/>
                      <a:pt x="531" y="1438"/>
                    </a:cubicBezTo>
                    <a:cubicBezTo>
                      <a:pt x="589" y="1429"/>
                      <a:pt x="657" y="1420"/>
                      <a:pt x="727" y="1412"/>
                    </a:cubicBezTo>
                    <a:cubicBezTo>
                      <a:pt x="873" y="1394"/>
                      <a:pt x="1037" y="1371"/>
                      <a:pt x="1213" y="1344"/>
                    </a:cubicBezTo>
                    <a:cubicBezTo>
                      <a:pt x="1403" y="1318"/>
                      <a:pt x="1608" y="1286"/>
                      <a:pt x="1813" y="1257"/>
                    </a:cubicBezTo>
                    <a:cubicBezTo>
                      <a:pt x="1922" y="1239"/>
                      <a:pt x="2030" y="1221"/>
                      <a:pt x="2135" y="1204"/>
                    </a:cubicBezTo>
                    <a:cubicBezTo>
                      <a:pt x="2246" y="1186"/>
                      <a:pt x="2355" y="1169"/>
                      <a:pt x="2457" y="1151"/>
                    </a:cubicBezTo>
                    <a:cubicBezTo>
                      <a:pt x="2674" y="1113"/>
                      <a:pt x="2864" y="1081"/>
                      <a:pt x="3005" y="1057"/>
                    </a:cubicBezTo>
                    <a:cubicBezTo>
                      <a:pt x="3151" y="1031"/>
                      <a:pt x="3239" y="1014"/>
                      <a:pt x="3239" y="1014"/>
                    </a:cubicBezTo>
                    <a:cubicBezTo>
                      <a:pt x="3464" y="973"/>
                      <a:pt x="3605" y="718"/>
                      <a:pt x="3541" y="443"/>
                    </a:cubicBezTo>
                    <a:cubicBezTo>
                      <a:pt x="3473" y="164"/>
                      <a:pt x="3227" y="0"/>
                      <a:pt x="3005" y="68"/>
                    </a:cubicBezTo>
                    <a:cubicBezTo>
                      <a:pt x="3005" y="68"/>
                      <a:pt x="2923" y="94"/>
                      <a:pt x="2779" y="138"/>
                    </a:cubicBezTo>
                    <a:cubicBezTo>
                      <a:pt x="2645" y="182"/>
                      <a:pt x="2460" y="244"/>
                      <a:pt x="2249" y="311"/>
                    </a:cubicBez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6168419" y="1898498"/>
                <a:ext cx="179179" cy="152575"/>
              </a:xfrm>
              <a:custGeom>
                <a:avLst/>
                <a:gdLst/>
                <a:ahLst/>
                <a:cxnLst/>
                <a:rect l="l" t="t" r="r" b="b"/>
                <a:pathLst>
                  <a:path w="3354" h="2856" extrusionOk="0">
                    <a:moveTo>
                      <a:pt x="1175" y="340"/>
                    </a:moveTo>
                    <a:cubicBezTo>
                      <a:pt x="2894" y="1"/>
                      <a:pt x="3353" y="917"/>
                      <a:pt x="3353" y="917"/>
                    </a:cubicBezTo>
                    <a:cubicBezTo>
                      <a:pt x="2709" y="2466"/>
                      <a:pt x="1128" y="2855"/>
                      <a:pt x="241" y="2199"/>
                    </a:cubicBezTo>
                    <a:cubicBezTo>
                      <a:pt x="1" y="1997"/>
                      <a:pt x="150" y="1813"/>
                      <a:pt x="379" y="1743"/>
                    </a:cubicBezTo>
                    <a:cubicBezTo>
                      <a:pt x="1178" y="1494"/>
                      <a:pt x="1175" y="340"/>
                      <a:pt x="1175" y="340"/>
                    </a:cubicBez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6111524" y="1686887"/>
                <a:ext cx="186658" cy="138792"/>
              </a:xfrm>
              <a:custGeom>
                <a:avLst/>
                <a:gdLst/>
                <a:ahLst/>
                <a:cxnLst/>
                <a:rect l="l" t="t" r="r" b="b"/>
                <a:pathLst>
                  <a:path w="3494" h="2598" extrusionOk="0">
                    <a:moveTo>
                      <a:pt x="1813" y="2597"/>
                    </a:moveTo>
                    <a:cubicBezTo>
                      <a:pt x="3493" y="2088"/>
                      <a:pt x="3464" y="1063"/>
                      <a:pt x="3464" y="1063"/>
                    </a:cubicBezTo>
                    <a:cubicBezTo>
                      <a:pt x="2170" y="0"/>
                      <a:pt x="592" y="398"/>
                      <a:pt x="114" y="1394"/>
                    </a:cubicBezTo>
                    <a:cubicBezTo>
                      <a:pt x="0" y="1684"/>
                      <a:pt x="217" y="1777"/>
                      <a:pt x="451" y="1731"/>
                    </a:cubicBezTo>
                    <a:cubicBezTo>
                      <a:pt x="1274" y="1578"/>
                      <a:pt x="1813" y="2597"/>
                      <a:pt x="1813" y="2597"/>
                    </a:cubicBez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6517056" y="1746615"/>
                <a:ext cx="86117" cy="77623"/>
              </a:xfrm>
              <a:custGeom>
                <a:avLst/>
                <a:gdLst/>
                <a:ahLst/>
                <a:cxnLst/>
                <a:rect l="l" t="t" r="r" b="b"/>
                <a:pathLst>
                  <a:path w="1612" h="1453" extrusionOk="0">
                    <a:moveTo>
                      <a:pt x="807" y="1"/>
                    </a:moveTo>
                    <a:cubicBezTo>
                      <a:pt x="631" y="1"/>
                      <a:pt x="454" y="65"/>
                      <a:pt x="314" y="194"/>
                    </a:cubicBezTo>
                    <a:cubicBezTo>
                      <a:pt x="19" y="463"/>
                      <a:pt x="1" y="923"/>
                      <a:pt x="273" y="1219"/>
                    </a:cubicBezTo>
                    <a:cubicBezTo>
                      <a:pt x="416" y="1374"/>
                      <a:pt x="611" y="1453"/>
                      <a:pt x="807" y="1453"/>
                    </a:cubicBezTo>
                    <a:cubicBezTo>
                      <a:pt x="983" y="1453"/>
                      <a:pt x="1159" y="1389"/>
                      <a:pt x="1298" y="1260"/>
                    </a:cubicBezTo>
                    <a:cubicBezTo>
                      <a:pt x="1594" y="987"/>
                      <a:pt x="1611" y="528"/>
                      <a:pt x="1339" y="235"/>
                    </a:cubicBezTo>
                    <a:cubicBezTo>
                      <a:pt x="1196" y="79"/>
                      <a:pt x="1002" y="1"/>
                      <a:pt x="807"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6415713" y="1771617"/>
                <a:ext cx="85636" cy="77730"/>
              </a:xfrm>
              <a:custGeom>
                <a:avLst/>
                <a:gdLst/>
                <a:ahLst/>
                <a:cxnLst/>
                <a:rect l="l" t="t" r="r" b="b"/>
                <a:pathLst>
                  <a:path w="1603" h="1455" extrusionOk="0">
                    <a:moveTo>
                      <a:pt x="802" y="0"/>
                    </a:moveTo>
                    <a:cubicBezTo>
                      <a:pt x="744" y="0"/>
                      <a:pt x="686" y="7"/>
                      <a:pt x="627" y="22"/>
                    </a:cubicBezTo>
                    <a:cubicBezTo>
                      <a:pt x="238" y="118"/>
                      <a:pt x="1" y="511"/>
                      <a:pt x="97" y="900"/>
                    </a:cubicBezTo>
                    <a:cubicBezTo>
                      <a:pt x="177" y="1231"/>
                      <a:pt x="475" y="1454"/>
                      <a:pt x="801" y="1454"/>
                    </a:cubicBezTo>
                    <a:cubicBezTo>
                      <a:pt x="859" y="1454"/>
                      <a:pt x="917" y="1447"/>
                      <a:pt x="976" y="1433"/>
                    </a:cubicBezTo>
                    <a:cubicBezTo>
                      <a:pt x="1365" y="1336"/>
                      <a:pt x="1602" y="944"/>
                      <a:pt x="1509" y="555"/>
                    </a:cubicBezTo>
                    <a:cubicBezTo>
                      <a:pt x="1426" y="223"/>
                      <a:pt x="1128" y="0"/>
                      <a:pt x="802"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3" name="Google Shape;1603;p41"/>
          <p:cNvGrpSpPr/>
          <p:nvPr/>
        </p:nvGrpSpPr>
        <p:grpSpPr>
          <a:xfrm rot="4499928" flipH="1">
            <a:off x="4522153" y="3056964"/>
            <a:ext cx="1398076" cy="1911673"/>
            <a:chOff x="39061" y="1565425"/>
            <a:chExt cx="1201451" cy="1642988"/>
          </a:xfrm>
        </p:grpSpPr>
        <p:grpSp>
          <p:nvGrpSpPr>
            <p:cNvPr id="1604" name="Google Shape;1604;p41"/>
            <p:cNvGrpSpPr/>
            <p:nvPr/>
          </p:nvGrpSpPr>
          <p:grpSpPr>
            <a:xfrm rot="6914248">
              <a:off x="830037" y="1613132"/>
              <a:ext cx="241193" cy="527245"/>
              <a:chOff x="-835750" y="499300"/>
              <a:chExt cx="586638" cy="1282385"/>
            </a:xfrm>
          </p:grpSpPr>
          <p:sp>
            <p:nvSpPr>
              <p:cNvPr id="1605" name="Google Shape;1605;p41"/>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1"/>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1"/>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41"/>
            <p:cNvGrpSpPr/>
            <p:nvPr/>
          </p:nvGrpSpPr>
          <p:grpSpPr>
            <a:xfrm rot="7696995" flipH="1">
              <a:off x="200097" y="1662741"/>
              <a:ext cx="241170" cy="527195"/>
              <a:chOff x="-835750" y="499300"/>
              <a:chExt cx="586638" cy="1282385"/>
            </a:xfrm>
          </p:grpSpPr>
          <p:sp>
            <p:nvSpPr>
              <p:cNvPr id="1612" name="Google Shape;1612;p41"/>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1"/>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1"/>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1"/>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1"/>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1"/>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41"/>
            <p:cNvSpPr/>
            <p:nvPr/>
          </p:nvSpPr>
          <p:spPr>
            <a:xfrm>
              <a:off x="387925" y="1565425"/>
              <a:ext cx="579718" cy="20382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rgbClr val="474747"/>
              </a:solidFill>
              <a:prstDash val="dot"/>
              <a:round/>
              <a:headEnd type="none" w="med" len="med"/>
              <a:tailEnd type="none" w="med" len="med"/>
            </a:ln>
          </p:spPr>
        </p:sp>
        <p:grpSp>
          <p:nvGrpSpPr>
            <p:cNvPr id="1619" name="Google Shape;1619;p41"/>
            <p:cNvGrpSpPr/>
            <p:nvPr/>
          </p:nvGrpSpPr>
          <p:grpSpPr>
            <a:xfrm rot="931671" flipH="1">
              <a:off x="471562" y="2402321"/>
              <a:ext cx="192400" cy="420585"/>
              <a:chOff x="-835750" y="499300"/>
              <a:chExt cx="586638" cy="1282385"/>
            </a:xfrm>
          </p:grpSpPr>
          <p:sp>
            <p:nvSpPr>
              <p:cNvPr id="1620" name="Google Shape;1620;p41"/>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1"/>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1"/>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1"/>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1"/>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1"/>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41"/>
            <p:cNvGrpSpPr/>
            <p:nvPr/>
          </p:nvGrpSpPr>
          <p:grpSpPr>
            <a:xfrm rot="148872">
              <a:off x="110447" y="2783813"/>
              <a:ext cx="192422" cy="420632"/>
              <a:chOff x="-835750" y="499300"/>
              <a:chExt cx="586638" cy="1282385"/>
            </a:xfrm>
          </p:grpSpPr>
          <p:sp>
            <p:nvSpPr>
              <p:cNvPr id="1627" name="Google Shape;1627;p41"/>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1"/>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1"/>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1"/>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1"/>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1"/>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3" name="Google Shape;1633;p41"/>
            <p:cNvSpPr/>
            <p:nvPr/>
          </p:nvSpPr>
          <p:spPr>
            <a:xfrm rot="7845593" flipH="1">
              <a:off x="320988" y="2805357"/>
              <a:ext cx="462537" cy="16261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sp>
          <p:nvSpPr>
            <p:cNvPr id="1634" name="Google Shape;1634;p41"/>
            <p:cNvSpPr/>
            <p:nvPr/>
          </p:nvSpPr>
          <p:spPr>
            <a:xfrm rot="-6869958" flipH="1">
              <a:off x="28569" y="2261662"/>
              <a:ext cx="462523" cy="162623"/>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grpSp>
        <p:nvGrpSpPr>
          <p:cNvPr id="1635" name="Google Shape;1635;p41"/>
          <p:cNvGrpSpPr/>
          <p:nvPr/>
        </p:nvGrpSpPr>
        <p:grpSpPr>
          <a:xfrm>
            <a:off x="5473173" y="1292313"/>
            <a:ext cx="655500" cy="655500"/>
            <a:chOff x="899298" y="3433251"/>
            <a:chExt cx="655500" cy="655500"/>
          </a:xfrm>
        </p:grpSpPr>
        <p:sp>
          <p:nvSpPr>
            <p:cNvPr id="1636" name="Google Shape;1636;p41"/>
            <p:cNvSpPr/>
            <p:nvPr/>
          </p:nvSpPr>
          <p:spPr>
            <a:xfrm>
              <a:off x="899298" y="3433251"/>
              <a:ext cx="655500" cy="6555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7" name="Google Shape;1637;p41"/>
            <p:cNvGrpSpPr/>
            <p:nvPr/>
          </p:nvGrpSpPr>
          <p:grpSpPr>
            <a:xfrm>
              <a:off x="1007379" y="3550554"/>
              <a:ext cx="425938" cy="420842"/>
              <a:chOff x="5458800" y="132600"/>
              <a:chExt cx="1182833" cy="1168680"/>
            </a:xfrm>
          </p:grpSpPr>
          <p:sp>
            <p:nvSpPr>
              <p:cNvPr id="1638" name="Google Shape;1638;p41"/>
              <p:cNvSpPr/>
              <p:nvPr/>
            </p:nvSpPr>
            <p:spPr>
              <a:xfrm>
                <a:off x="5468235" y="132600"/>
                <a:ext cx="1173398" cy="1168680"/>
              </a:xfrm>
              <a:custGeom>
                <a:avLst/>
                <a:gdLst/>
                <a:ahLst/>
                <a:cxnLst/>
                <a:rect l="l" t="t" r="r" b="b"/>
                <a:pathLst>
                  <a:path w="17909" h="17837" extrusionOk="0">
                    <a:moveTo>
                      <a:pt x="8912" y="0"/>
                    </a:moveTo>
                    <a:cubicBezTo>
                      <a:pt x="7280" y="0"/>
                      <a:pt x="5628" y="448"/>
                      <a:pt x="4147" y="1386"/>
                    </a:cubicBezTo>
                    <a:cubicBezTo>
                      <a:pt x="2965" y="2135"/>
                      <a:pt x="2020" y="3118"/>
                      <a:pt x="1330" y="4235"/>
                    </a:cubicBezTo>
                    <a:cubicBezTo>
                      <a:pt x="909" y="4920"/>
                      <a:pt x="585" y="5655"/>
                      <a:pt x="362" y="6420"/>
                    </a:cubicBezTo>
                    <a:cubicBezTo>
                      <a:pt x="226" y="6881"/>
                      <a:pt x="129" y="7353"/>
                      <a:pt x="71" y="7830"/>
                    </a:cubicBezTo>
                    <a:cubicBezTo>
                      <a:pt x="33" y="8149"/>
                      <a:pt x="10" y="8469"/>
                      <a:pt x="7" y="8790"/>
                    </a:cubicBezTo>
                    <a:cubicBezTo>
                      <a:pt x="0" y="9199"/>
                      <a:pt x="20" y="9611"/>
                      <a:pt x="71" y="10020"/>
                    </a:cubicBezTo>
                    <a:cubicBezTo>
                      <a:pt x="198" y="11049"/>
                      <a:pt x="507" y="12068"/>
                      <a:pt x="1009" y="13029"/>
                    </a:cubicBezTo>
                    <a:cubicBezTo>
                      <a:pt x="1125" y="13252"/>
                      <a:pt x="1252" y="13474"/>
                      <a:pt x="1389" y="13690"/>
                    </a:cubicBezTo>
                    <a:cubicBezTo>
                      <a:pt x="1582" y="13996"/>
                      <a:pt x="1792" y="14286"/>
                      <a:pt x="2015" y="14559"/>
                    </a:cubicBezTo>
                    <a:cubicBezTo>
                      <a:pt x="2255" y="14855"/>
                      <a:pt x="2511" y="15129"/>
                      <a:pt x="2781" y="15386"/>
                    </a:cubicBezTo>
                    <a:cubicBezTo>
                      <a:pt x="3109" y="15698"/>
                      <a:pt x="3460" y="15983"/>
                      <a:pt x="3827" y="16239"/>
                    </a:cubicBezTo>
                    <a:cubicBezTo>
                      <a:pt x="5330" y="17284"/>
                      <a:pt x="7118" y="17836"/>
                      <a:pt x="8930" y="17836"/>
                    </a:cubicBezTo>
                    <a:cubicBezTo>
                      <a:pt x="10562" y="17836"/>
                      <a:pt x="12213" y="17388"/>
                      <a:pt x="13694" y="16450"/>
                    </a:cubicBezTo>
                    <a:cubicBezTo>
                      <a:pt x="13864" y="16341"/>
                      <a:pt x="14029" y="16229"/>
                      <a:pt x="14189" y="16113"/>
                    </a:cubicBezTo>
                    <a:cubicBezTo>
                      <a:pt x="14779" y="15682"/>
                      <a:pt x="15302" y="15190"/>
                      <a:pt x="15753" y="14650"/>
                    </a:cubicBezTo>
                    <a:cubicBezTo>
                      <a:pt x="16293" y="14007"/>
                      <a:pt x="16734" y="13297"/>
                      <a:pt x="17068" y="12544"/>
                    </a:cubicBezTo>
                    <a:cubicBezTo>
                      <a:pt x="17260" y="12113"/>
                      <a:pt x="17416" y="11669"/>
                      <a:pt x="17537" y="11214"/>
                    </a:cubicBezTo>
                    <a:cubicBezTo>
                      <a:pt x="17823" y="10142"/>
                      <a:pt x="17909" y="9021"/>
                      <a:pt x="17783" y="7908"/>
                    </a:cubicBezTo>
                    <a:cubicBezTo>
                      <a:pt x="17635" y="6610"/>
                      <a:pt x="17198" y="5323"/>
                      <a:pt x="16452" y="4145"/>
                    </a:cubicBezTo>
                    <a:cubicBezTo>
                      <a:pt x="16193" y="3734"/>
                      <a:pt x="15905" y="3353"/>
                      <a:pt x="15591" y="3001"/>
                    </a:cubicBezTo>
                    <a:cubicBezTo>
                      <a:pt x="15283" y="2649"/>
                      <a:pt x="14949" y="2329"/>
                      <a:pt x="14594" y="2036"/>
                    </a:cubicBezTo>
                    <a:cubicBezTo>
                      <a:pt x="14424" y="1898"/>
                      <a:pt x="14250" y="1764"/>
                      <a:pt x="14072" y="1637"/>
                    </a:cubicBezTo>
                    <a:cubicBezTo>
                      <a:pt x="13908" y="1523"/>
                      <a:pt x="13740" y="1412"/>
                      <a:pt x="13570" y="1308"/>
                    </a:cubicBezTo>
                    <a:cubicBezTo>
                      <a:pt x="12165" y="450"/>
                      <a:pt x="10548" y="0"/>
                      <a:pt x="891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1"/>
              <p:cNvSpPr/>
              <p:nvPr/>
            </p:nvSpPr>
            <p:spPr>
              <a:xfrm>
                <a:off x="5600260" y="867354"/>
                <a:ext cx="1017067" cy="273415"/>
              </a:xfrm>
              <a:custGeom>
                <a:avLst/>
                <a:gdLst/>
                <a:ahLst/>
                <a:cxnLst/>
                <a:rect l="l" t="t" r="r" b="b"/>
                <a:pathLst>
                  <a:path w="15523" h="4173" extrusionOk="0">
                    <a:moveTo>
                      <a:pt x="15522" y="0"/>
                    </a:moveTo>
                    <a:cubicBezTo>
                      <a:pt x="14830" y="230"/>
                      <a:pt x="14117" y="405"/>
                      <a:pt x="13410" y="578"/>
                    </a:cubicBezTo>
                    <a:cubicBezTo>
                      <a:pt x="8977" y="1667"/>
                      <a:pt x="4527" y="2757"/>
                      <a:pt x="0" y="3345"/>
                    </a:cubicBezTo>
                    <a:cubicBezTo>
                      <a:pt x="240" y="3641"/>
                      <a:pt x="496" y="3915"/>
                      <a:pt x="766" y="4172"/>
                    </a:cubicBezTo>
                    <a:cubicBezTo>
                      <a:pt x="2073" y="4070"/>
                      <a:pt x="3419" y="4111"/>
                      <a:pt x="4724" y="4007"/>
                    </a:cubicBezTo>
                    <a:cubicBezTo>
                      <a:pt x="6977" y="3830"/>
                      <a:pt x="9167" y="3204"/>
                      <a:pt x="11339" y="2583"/>
                    </a:cubicBezTo>
                    <a:cubicBezTo>
                      <a:pt x="12595" y="2223"/>
                      <a:pt x="13859" y="1862"/>
                      <a:pt x="15053" y="1330"/>
                    </a:cubicBezTo>
                    <a:cubicBezTo>
                      <a:pt x="15245" y="899"/>
                      <a:pt x="15403" y="455"/>
                      <a:pt x="1552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1"/>
              <p:cNvSpPr/>
              <p:nvPr/>
            </p:nvSpPr>
            <p:spPr>
              <a:xfrm>
                <a:off x="5491888" y="218236"/>
                <a:ext cx="932677" cy="335004"/>
              </a:xfrm>
              <a:custGeom>
                <a:avLst/>
                <a:gdLst/>
                <a:ahLst/>
                <a:cxnLst/>
                <a:rect l="l" t="t" r="r" b="b"/>
                <a:pathLst>
                  <a:path w="14235" h="5113" extrusionOk="0">
                    <a:moveTo>
                      <a:pt x="13209" y="1"/>
                    </a:moveTo>
                    <a:cubicBezTo>
                      <a:pt x="12064" y="445"/>
                      <a:pt x="10840" y="675"/>
                      <a:pt x="9633" y="914"/>
                    </a:cubicBezTo>
                    <a:cubicBezTo>
                      <a:pt x="6725" y="1492"/>
                      <a:pt x="3834" y="2165"/>
                      <a:pt x="969" y="2928"/>
                    </a:cubicBezTo>
                    <a:cubicBezTo>
                      <a:pt x="548" y="3613"/>
                      <a:pt x="222" y="4348"/>
                      <a:pt x="1" y="5113"/>
                    </a:cubicBezTo>
                    <a:cubicBezTo>
                      <a:pt x="766" y="4865"/>
                      <a:pt x="1512" y="4531"/>
                      <a:pt x="2259" y="4236"/>
                    </a:cubicBezTo>
                    <a:cubicBezTo>
                      <a:pt x="5744" y="2863"/>
                      <a:pt x="9480" y="2257"/>
                      <a:pt x="13055" y="1139"/>
                    </a:cubicBezTo>
                    <a:cubicBezTo>
                      <a:pt x="13450" y="1017"/>
                      <a:pt x="13846" y="885"/>
                      <a:pt x="14235" y="729"/>
                    </a:cubicBezTo>
                    <a:cubicBezTo>
                      <a:pt x="13908" y="462"/>
                      <a:pt x="13566" y="217"/>
                      <a:pt x="13209"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1"/>
              <p:cNvSpPr/>
              <p:nvPr/>
            </p:nvSpPr>
            <p:spPr>
              <a:xfrm>
                <a:off x="5458800" y="329163"/>
                <a:ext cx="1174512" cy="657166"/>
              </a:xfrm>
              <a:custGeom>
                <a:avLst/>
                <a:gdLst/>
                <a:ahLst/>
                <a:cxnLst/>
                <a:rect l="l" t="t" r="r" b="b"/>
                <a:pathLst>
                  <a:path w="17926" h="10030" extrusionOk="0">
                    <a:moveTo>
                      <a:pt x="15735" y="1"/>
                    </a:moveTo>
                    <a:cubicBezTo>
                      <a:pt x="15124" y="140"/>
                      <a:pt x="14520" y="313"/>
                      <a:pt x="13927" y="513"/>
                    </a:cubicBezTo>
                    <a:cubicBezTo>
                      <a:pt x="11497" y="1334"/>
                      <a:pt x="9231" y="2610"/>
                      <a:pt x="6762" y="3311"/>
                    </a:cubicBezTo>
                    <a:cubicBezTo>
                      <a:pt x="4656" y="3907"/>
                      <a:pt x="2440" y="4072"/>
                      <a:pt x="367" y="4777"/>
                    </a:cubicBezTo>
                    <a:cubicBezTo>
                      <a:pt x="318" y="4794"/>
                      <a:pt x="265" y="4812"/>
                      <a:pt x="215" y="4830"/>
                    </a:cubicBezTo>
                    <a:cubicBezTo>
                      <a:pt x="0" y="6573"/>
                      <a:pt x="294" y="8384"/>
                      <a:pt x="1153" y="10029"/>
                    </a:cubicBezTo>
                    <a:cubicBezTo>
                      <a:pt x="1903" y="9830"/>
                      <a:pt x="2579" y="9351"/>
                      <a:pt x="3291" y="9005"/>
                    </a:cubicBezTo>
                    <a:cubicBezTo>
                      <a:pt x="4315" y="8510"/>
                      <a:pt x="5446" y="8285"/>
                      <a:pt x="6538" y="7972"/>
                    </a:cubicBezTo>
                    <a:cubicBezTo>
                      <a:pt x="8107" y="7521"/>
                      <a:pt x="9620" y="6878"/>
                      <a:pt x="11202" y="6485"/>
                    </a:cubicBezTo>
                    <a:cubicBezTo>
                      <a:pt x="12622" y="6132"/>
                      <a:pt x="14085" y="5985"/>
                      <a:pt x="15516" y="5674"/>
                    </a:cubicBezTo>
                    <a:cubicBezTo>
                      <a:pt x="16338" y="5494"/>
                      <a:pt x="17161" y="5256"/>
                      <a:pt x="17926" y="4908"/>
                    </a:cubicBezTo>
                    <a:cubicBezTo>
                      <a:pt x="17879" y="4505"/>
                      <a:pt x="17807" y="4104"/>
                      <a:pt x="17704" y="3705"/>
                    </a:cubicBezTo>
                    <a:cubicBezTo>
                      <a:pt x="17506" y="2933"/>
                      <a:pt x="17202" y="2176"/>
                      <a:pt x="16784" y="1454"/>
                    </a:cubicBezTo>
                    <a:cubicBezTo>
                      <a:pt x="16725" y="1350"/>
                      <a:pt x="16662" y="1248"/>
                      <a:pt x="16596" y="1145"/>
                    </a:cubicBezTo>
                    <a:cubicBezTo>
                      <a:pt x="16337" y="734"/>
                      <a:pt x="16049" y="353"/>
                      <a:pt x="15735"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1"/>
              <p:cNvSpPr/>
              <p:nvPr/>
            </p:nvSpPr>
            <p:spPr>
              <a:xfrm>
                <a:off x="6176060" y="764289"/>
                <a:ext cx="355774" cy="86945"/>
              </a:xfrm>
              <a:custGeom>
                <a:avLst/>
                <a:gdLst/>
                <a:ahLst/>
                <a:cxnLst/>
                <a:rect l="l" t="t" r="r" b="b"/>
                <a:pathLst>
                  <a:path w="5430" h="1327" extrusionOk="0">
                    <a:moveTo>
                      <a:pt x="4716" y="1"/>
                    </a:moveTo>
                    <a:cubicBezTo>
                      <a:pt x="4223" y="1"/>
                      <a:pt x="3629" y="161"/>
                      <a:pt x="3342" y="196"/>
                    </a:cubicBezTo>
                    <a:cubicBezTo>
                      <a:pt x="2370" y="313"/>
                      <a:pt x="1409" y="518"/>
                      <a:pt x="474" y="810"/>
                    </a:cubicBezTo>
                    <a:cubicBezTo>
                      <a:pt x="278" y="871"/>
                      <a:pt x="53" y="966"/>
                      <a:pt x="0" y="1165"/>
                    </a:cubicBezTo>
                    <a:cubicBezTo>
                      <a:pt x="180" y="1303"/>
                      <a:pt x="418" y="1326"/>
                      <a:pt x="648" y="1326"/>
                    </a:cubicBezTo>
                    <a:cubicBezTo>
                      <a:pt x="676" y="1326"/>
                      <a:pt x="703" y="1326"/>
                      <a:pt x="730" y="1326"/>
                    </a:cubicBezTo>
                    <a:cubicBezTo>
                      <a:pt x="2240" y="1301"/>
                      <a:pt x="4108" y="1051"/>
                      <a:pt x="5429" y="269"/>
                    </a:cubicBezTo>
                    <a:cubicBezTo>
                      <a:pt x="5303" y="66"/>
                      <a:pt x="5030" y="1"/>
                      <a:pt x="4716"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1"/>
              <p:cNvSpPr/>
              <p:nvPr/>
            </p:nvSpPr>
            <p:spPr>
              <a:xfrm>
                <a:off x="5808683" y="891728"/>
                <a:ext cx="245045" cy="87928"/>
              </a:xfrm>
              <a:custGeom>
                <a:avLst/>
                <a:gdLst/>
                <a:ahLst/>
                <a:cxnLst/>
                <a:rect l="l" t="t" r="r" b="b"/>
                <a:pathLst>
                  <a:path w="3740" h="1342" extrusionOk="0">
                    <a:moveTo>
                      <a:pt x="3463" y="1"/>
                    </a:moveTo>
                    <a:cubicBezTo>
                      <a:pt x="3408" y="1"/>
                      <a:pt x="3352" y="9"/>
                      <a:pt x="3297" y="18"/>
                    </a:cubicBezTo>
                    <a:cubicBezTo>
                      <a:pt x="2626" y="139"/>
                      <a:pt x="2017" y="398"/>
                      <a:pt x="1374" y="613"/>
                    </a:cubicBezTo>
                    <a:cubicBezTo>
                      <a:pt x="905" y="771"/>
                      <a:pt x="392" y="928"/>
                      <a:pt x="0" y="1239"/>
                    </a:cubicBezTo>
                    <a:cubicBezTo>
                      <a:pt x="266" y="1306"/>
                      <a:pt x="564" y="1342"/>
                      <a:pt x="856" y="1342"/>
                    </a:cubicBezTo>
                    <a:cubicBezTo>
                      <a:pt x="1037" y="1342"/>
                      <a:pt x="1216" y="1328"/>
                      <a:pt x="1384" y="1300"/>
                    </a:cubicBezTo>
                    <a:cubicBezTo>
                      <a:pt x="1751" y="1239"/>
                      <a:pt x="2096" y="1087"/>
                      <a:pt x="2433" y="928"/>
                    </a:cubicBezTo>
                    <a:cubicBezTo>
                      <a:pt x="2805" y="751"/>
                      <a:pt x="3170" y="563"/>
                      <a:pt x="3526" y="362"/>
                    </a:cubicBezTo>
                    <a:cubicBezTo>
                      <a:pt x="3625" y="307"/>
                      <a:pt x="3739" y="210"/>
                      <a:pt x="3695" y="106"/>
                    </a:cubicBezTo>
                    <a:cubicBezTo>
                      <a:pt x="3677" y="66"/>
                      <a:pt x="3639" y="38"/>
                      <a:pt x="3597" y="23"/>
                    </a:cubicBezTo>
                    <a:cubicBezTo>
                      <a:pt x="3555" y="7"/>
                      <a:pt x="3509" y="1"/>
                      <a:pt x="3463"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1"/>
              <p:cNvSpPr/>
              <p:nvPr/>
            </p:nvSpPr>
            <p:spPr>
              <a:xfrm>
                <a:off x="5826832" y="424431"/>
                <a:ext cx="792006" cy="352629"/>
              </a:xfrm>
              <a:custGeom>
                <a:avLst/>
                <a:gdLst/>
                <a:ahLst/>
                <a:cxnLst/>
                <a:rect l="l" t="t" r="r" b="b"/>
                <a:pathLst>
                  <a:path w="12088" h="5382" extrusionOk="0">
                    <a:moveTo>
                      <a:pt x="11166" y="0"/>
                    </a:moveTo>
                    <a:cubicBezTo>
                      <a:pt x="8191" y="859"/>
                      <a:pt x="5241" y="1822"/>
                      <a:pt x="2326" y="2891"/>
                    </a:cubicBezTo>
                    <a:cubicBezTo>
                      <a:pt x="1814" y="3079"/>
                      <a:pt x="1299" y="3272"/>
                      <a:pt x="845" y="3579"/>
                    </a:cubicBezTo>
                    <a:cubicBezTo>
                      <a:pt x="494" y="3819"/>
                      <a:pt x="4" y="4260"/>
                      <a:pt x="2" y="4694"/>
                    </a:cubicBezTo>
                    <a:cubicBezTo>
                      <a:pt x="1" y="5223"/>
                      <a:pt x="351" y="5382"/>
                      <a:pt x="801" y="5382"/>
                    </a:cubicBezTo>
                    <a:cubicBezTo>
                      <a:pt x="1371" y="5382"/>
                      <a:pt x="2100" y="5128"/>
                      <a:pt x="2481" y="5048"/>
                    </a:cubicBezTo>
                    <a:cubicBezTo>
                      <a:pt x="3694" y="4797"/>
                      <a:pt x="4898" y="4509"/>
                      <a:pt x="6097" y="4186"/>
                    </a:cubicBezTo>
                    <a:cubicBezTo>
                      <a:pt x="8120" y="3639"/>
                      <a:pt x="10120" y="2995"/>
                      <a:pt x="12087" y="2251"/>
                    </a:cubicBezTo>
                    <a:cubicBezTo>
                      <a:pt x="11889" y="1479"/>
                      <a:pt x="11585" y="722"/>
                      <a:pt x="1116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1"/>
              <p:cNvSpPr/>
              <p:nvPr/>
            </p:nvSpPr>
            <p:spPr>
              <a:xfrm>
                <a:off x="5468235" y="662928"/>
                <a:ext cx="210647" cy="126257"/>
              </a:xfrm>
              <a:custGeom>
                <a:avLst/>
                <a:gdLst/>
                <a:ahLst/>
                <a:cxnLst/>
                <a:rect l="l" t="t" r="r" b="b"/>
                <a:pathLst>
                  <a:path w="3215" h="1927" extrusionOk="0">
                    <a:moveTo>
                      <a:pt x="2797" y="0"/>
                    </a:moveTo>
                    <a:cubicBezTo>
                      <a:pt x="2623" y="0"/>
                      <a:pt x="2444" y="45"/>
                      <a:pt x="2274" y="90"/>
                    </a:cubicBezTo>
                    <a:cubicBezTo>
                      <a:pt x="1518" y="291"/>
                      <a:pt x="762" y="494"/>
                      <a:pt x="7" y="696"/>
                    </a:cubicBezTo>
                    <a:cubicBezTo>
                      <a:pt x="0" y="1105"/>
                      <a:pt x="20" y="1517"/>
                      <a:pt x="71" y="1926"/>
                    </a:cubicBezTo>
                    <a:cubicBezTo>
                      <a:pt x="824" y="1636"/>
                      <a:pt x="1579" y="1343"/>
                      <a:pt x="2332" y="1053"/>
                    </a:cubicBezTo>
                    <a:cubicBezTo>
                      <a:pt x="2727" y="899"/>
                      <a:pt x="3189" y="659"/>
                      <a:pt x="3213" y="235"/>
                    </a:cubicBezTo>
                    <a:cubicBezTo>
                      <a:pt x="3214" y="200"/>
                      <a:pt x="3213" y="166"/>
                      <a:pt x="3196" y="134"/>
                    </a:cubicBezTo>
                    <a:cubicBezTo>
                      <a:pt x="3175" y="95"/>
                      <a:pt x="3135" y="71"/>
                      <a:pt x="3094" y="55"/>
                    </a:cubicBezTo>
                    <a:cubicBezTo>
                      <a:pt x="2999" y="15"/>
                      <a:pt x="2899" y="0"/>
                      <a:pt x="279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1"/>
              <p:cNvSpPr/>
              <p:nvPr/>
            </p:nvSpPr>
            <p:spPr>
              <a:xfrm>
                <a:off x="5924655" y="1092419"/>
                <a:ext cx="575790" cy="159541"/>
              </a:xfrm>
              <a:custGeom>
                <a:avLst/>
                <a:gdLst/>
                <a:ahLst/>
                <a:cxnLst/>
                <a:rect l="l" t="t" r="r" b="b"/>
                <a:pathLst>
                  <a:path w="8788" h="2435" extrusionOk="0">
                    <a:moveTo>
                      <a:pt x="8787" y="1"/>
                    </a:moveTo>
                    <a:lnTo>
                      <a:pt x="8787" y="1"/>
                    </a:lnTo>
                    <a:cubicBezTo>
                      <a:pt x="8328" y="60"/>
                      <a:pt x="7851" y="62"/>
                      <a:pt x="7388" y="108"/>
                    </a:cubicBezTo>
                    <a:cubicBezTo>
                      <a:pt x="6478" y="197"/>
                      <a:pt x="5585" y="460"/>
                      <a:pt x="4670" y="488"/>
                    </a:cubicBezTo>
                    <a:cubicBezTo>
                      <a:pt x="4601" y="490"/>
                      <a:pt x="4533" y="491"/>
                      <a:pt x="4464" y="491"/>
                    </a:cubicBezTo>
                    <a:cubicBezTo>
                      <a:pt x="4290" y="491"/>
                      <a:pt x="4116" y="486"/>
                      <a:pt x="3942" y="486"/>
                    </a:cubicBezTo>
                    <a:cubicBezTo>
                      <a:pt x="3757" y="486"/>
                      <a:pt x="3572" y="491"/>
                      <a:pt x="3388" y="514"/>
                    </a:cubicBezTo>
                    <a:cubicBezTo>
                      <a:pt x="2975" y="566"/>
                      <a:pt x="2581" y="701"/>
                      <a:pt x="2178" y="795"/>
                    </a:cubicBezTo>
                    <a:cubicBezTo>
                      <a:pt x="1588" y="936"/>
                      <a:pt x="75" y="967"/>
                      <a:pt x="29" y="1794"/>
                    </a:cubicBezTo>
                    <a:cubicBezTo>
                      <a:pt x="0" y="2303"/>
                      <a:pt x="384" y="2434"/>
                      <a:pt x="820" y="2434"/>
                    </a:cubicBezTo>
                    <a:cubicBezTo>
                      <a:pt x="1166" y="2434"/>
                      <a:pt x="1545" y="2352"/>
                      <a:pt x="1779" y="2310"/>
                    </a:cubicBezTo>
                    <a:cubicBezTo>
                      <a:pt x="2358" y="2204"/>
                      <a:pt x="2916" y="2007"/>
                      <a:pt x="3496" y="1917"/>
                    </a:cubicBezTo>
                    <a:cubicBezTo>
                      <a:pt x="4145" y="1813"/>
                      <a:pt x="4807" y="1841"/>
                      <a:pt x="5461" y="1788"/>
                    </a:cubicBezTo>
                    <a:cubicBezTo>
                      <a:pt x="6057" y="1740"/>
                      <a:pt x="6647" y="1624"/>
                      <a:pt x="7223" y="1464"/>
                    </a:cubicBezTo>
                    <a:cubicBezTo>
                      <a:pt x="7813" y="1033"/>
                      <a:pt x="8336" y="541"/>
                      <a:pt x="8787"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7" name="Google Shape;1647;p41"/>
            <p:cNvSpPr/>
            <p:nvPr/>
          </p:nvSpPr>
          <p:spPr>
            <a:xfrm rot="10546279">
              <a:off x="1306807" y="3522021"/>
              <a:ext cx="158584" cy="204524"/>
            </a:xfrm>
            <a:custGeom>
              <a:avLst/>
              <a:gdLst/>
              <a:ahLst/>
              <a:cxnLst/>
              <a:rect l="l" t="t" r="r" b="b"/>
              <a:pathLst>
                <a:path w="8264" h="10658" extrusionOk="0">
                  <a:moveTo>
                    <a:pt x="8079" y="9782"/>
                  </a:moveTo>
                  <a:cubicBezTo>
                    <a:pt x="5619" y="9782"/>
                    <a:pt x="3626" y="7788"/>
                    <a:pt x="3626" y="5329"/>
                  </a:cubicBezTo>
                  <a:cubicBezTo>
                    <a:pt x="3626" y="2870"/>
                    <a:pt x="5619" y="876"/>
                    <a:pt x="8079" y="876"/>
                  </a:cubicBezTo>
                  <a:cubicBezTo>
                    <a:pt x="8140" y="876"/>
                    <a:pt x="8202" y="876"/>
                    <a:pt x="8263" y="879"/>
                  </a:cubicBezTo>
                  <a:cubicBezTo>
                    <a:pt x="7423" y="322"/>
                    <a:pt x="6413" y="0"/>
                    <a:pt x="5329" y="0"/>
                  </a:cubicBezTo>
                  <a:cubicBezTo>
                    <a:pt x="2387" y="0"/>
                    <a:pt x="1" y="2384"/>
                    <a:pt x="1" y="5329"/>
                  </a:cubicBezTo>
                  <a:cubicBezTo>
                    <a:pt x="1" y="8271"/>
                    <a:pt x="2387" y="10657"/>
                    <a:pt x="5329" y="10657"/>
                  </a:cubicBezTo>
                  <a:cubicBezTo>
                    <a:pt x="6413" y="10657"/>
                    <a:pt x="7423" y="10333"/>
                    <a:pt x="8263" y="9776"/>
                  </a:cubicBezTo>
                  <a:cubicBezTo>
                    <a:pt x="8202" y="9779"/>
                    <a:pt x="8140" y="9782"/>
                    <a:pt x="8079" y="9782"/>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8" name="Google Shape;1648;p41"/>
            <p:cNvSpPr/>
            <p:nvPr/>
          </p:nvSpPr>
          <p:spPr>
            <a:xfrm>
              <a:off x="1075631" y="3524861"/>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49" name="Google Shape;1649;p41"/>
            <p:cNvSpPr/>
            <p:nvPr/>
          </p:nvSpPr>
          <p:spPr>
            <a:xfrm>
              <a:off x="1003256" y="3909641"/>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0" name="Google Shape;1650;p41"/>
          <p:cNvSpPr/>
          <p:nvPr/>
        </p:nvSpPr>
        <p:spPr>
          <a:xfrm rot="-5400000">
            <a:off x="6184851" y="3894652"/>
            <a:ext cx="2318111" cy="173316"/>
          </a:xfrm>
          <a:prstGeom prst="rect">
            <a:avLst/>
          </a:prstGeom>
        </p:spPr>
        <p:txBody>
          <a:bodyPr>
            <a:prstTxWarp prst="textPlain">
              <a:avLst/>
            </a:prstTxWarp>
          </a:bodyPr>
          <a:lstStyle/>
          <a:p>
            <a:pPr lvl="0" algn="ctr"/>
            <a:r>
              <a:rPr b="1" i="0">
                <a:ln w="9525" cap="flat" cmpd="sng">
                  <a:solidFill>
                    <a:schemeClr val="lt1"/>
                  </a:solidFill>
                  <a:prstDash val="solid"/>
                  <a:round/>
                  <a:headEnd type="none" w="sm" len="sm"/>
                  <a:tailEnd type="none" w="sm" len="sm"/>
                </a:ln>
                <a:noFill/>
                <a:latin typeface="Jost"/>
              </a:rPr>
              <a:t>PREPARE YOUR MIND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41"/>
          <p:cNvSpPr txBox="1">
            <a:spLocks noGrp="1"/>
          </p:cNvSpPr>
          <p:nvPr>
            <p:ph type="title"/>
          </p:nvPr>
        </p:nvSpPr>
        <p:spPr>
          <a:xfrm flipH="1">
            <a:off x="719799" y="2807050"/>
            <a:ext cx="5757629" cy="5709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Minimum spanning tree</a:t>
            </a:r>
          </a:p>
        </p:txBody>
      </p:sp>
      <p:sp>
        <p:nvSpPr>
          <p:cNvPr id="1587" name="Google Shape;1587;p41"/>
          <p:cNvSpPr txBox="1">
            <a:spLocks noGrp="1"/>
          </p:cNvSpPr>
          <p:nvPr>
            <p:ph type="title" idx="2"/>
          </p:nvPr>
        </p:nvSpPr>
        <p:spPr>
          <a:xfrm flipH="1">
            <a:off x="822775" y="1671525"/>
            <a:ext cx="2688300" cy="9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588" name="Google Shape;1588;p41"/>
          <p:cNvSpPr/>
          <p:nvPr/>
        </p:nvSpPr>
        <p:spPr>
          <a:xfrm>
            <a:off x="138538" y="4989604"/>
            <a:ext cx="1453158" cy="171313"/>
          </a:xfrm>
          <a:prstGeom prst="rect">
            <a:avLst/>
          </a:prstGeom>
        </p:spPr>
        <p:txBody>
          <a:bodyPr>
            <a:prstTxWarp prst="textPlain">
              <a:avLst/>
            </a:prstTxWarp>
          </a:bodyPr>
          <a:lstStyle/>
          <a:p>
            <a:pPr lvl="0" algn="ctr"/>
            <a:r>
              <a:rPr b="1" i="0">
                <a:ln w="9525" cap="flat" cmpd="sng">
                  <a:solidFill>
                    <a:schemeClr val="lt1"/>
                  </a:solidFill>
                  <a:prstDash val="solid"/>
                  <a:round/>
                  <a:headEnd type="none" w="sm" len="sm"/>
                  <a:tailEnd type="none" w="sm" len="sm"/>
                </a:ln>
                <a:noFill/>
                <a:latin typeface="Jost"/>
              </a:rPr>
              <a:t>INTERESTING</a:t>
            </a:r>
          </a:p>
        </p:txBody>
      </p:sp>
      <p:grpSp>
        <p:nvGrpSpPr>
          <p:cNvPr id="1589" name="Google Shape;1589;p41"/>
          <p:cNvGrpSpPr/>
          <p:nvPr/>
        </p:nvGrpSpPr>
        <p:grpSpPr>
          <a:xfrm>
            <a:off x="6058862" y="372932"/>
            <a:ext cx="1049713" cy="1049702"/>
            <a:chOff x="5749425" y="1337407"/>
            <a:chExt cx="1049713" cy="1049702"/>
          </a:xfrm>
        </p:grpSpPr>
        <p:sp>
          <p:nvSpPr>
            <p:cNvPr id="1590" name="Google Shape;1590;p41"/>
            <p:cNvSpPr/>
            <p:nvPr/>
          </p:nvSpPr>
          <p:spPr>
            <a:xfrm>
              <a:off x="5749436" y="1337407"/>
              <a:ext cx="1049702" cy="1049702"/>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5946561" y="1535156"/>
              <a:ext cx="655500" cy="6555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2" name="Google Shape;1592;p41"/>
            <p:cNvGrpSpPr/>
            <p:nvPr/>
          </p:nvGrpSpPr>
          <p:grpSpPr>
            <a:xfrm>
              <a:off x="5749425" y="1658413"/>
              <a:ext cx="954448" cy="411569"/>
              <a:chOff x="5749425" y="1658413"/>
              <a:chExt cx="954448" cy="411569"/>
            </a:xfrm>
          </p:grpSpPr>
          <p:sp>
            <p:nvSpPr>
              <p:cNvPr id="1593" name="Google Shape;1593;p41"/>
              <p:cNvSpPr/>
              <p:nvPr/>
            </p:nvSpPr>
            <p:spPr>
              <a:xfrm>
                <a:off x="6167992" y="1658413"/>
                <a:ext cx="535881" cy="314926"/>
              </a:xfrm>
              <a:custGeom>
                <a:avLst/>
                <a:gdLst/>
                <a:ahLst/>
                <a:cxnLst/>
                <a:rect l="l" t="t" r="r" b="b"/>
                <a:pathLst>
                  <a:path w="10031" h="5895" extrusionOk="0">
                    <a:moveTo>
                      <a:pt x="5639" y="5229"/>
                    </a:moveTo>
                    <a:cubicBezTo>
                      <a:pt x="2928" y="5894"/>
                      <a:pt x="328" y="4808"/>
                      <a:pt x="164" y="4134"/>
                    </a:cubicBezTo>
                    <a:cubicBezTo>
                      <a:pt x="0" y="3461"/>
                      <a:pt x="1807" y="1330"/>
                      <a:pt x="4521" y="665"/>
                    </a:cubicBezTo>
                    <a:cubicBezTo>
                      <a:pt x="7232" y="0"/>
                      <a:pt x="9943" y="1543"/>
                      <a:pt x="9987" y="1725"/>
                    </a:cubicBezTo>
                    <a:cubicBezTo>
                      <a:pt x="10031" y="1906"/>
                      <a:pt x="8353" y="4562"/>
                      <a:pt x="5639" y="5229"/>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6332053" y="1718300"/>
                <a:ext cx="63840" cy="230304"/>
              </a:xfrm>
              <a:custGeom>
                <a:avLst/>
                <a:gdLst/>
                <a:ahLst/>
                <a:cxnLst/>
                <a:rect l="l" t="t" r="r" b="b"/>
                <a:pathLst>
                  <a:path w="1195" h="4311" extrusionOk="0">
                    <a:moveTo>
                      <a:pt x="138" y="1"/>
                    </a:moveTo>
                    <a:cubicBezTo>
                      <a:pt x="91" y="21"/>
                      <a:pt x="47" y="45"/>
                      <a:pt x="0" y="65"/>
                    </a:cubicBezTo>
                    <a:lnTo>
                      <a:pt x="1046" y="4310"/>
                    </a:lnTo>
                    <a:cubicBezTo>
                      <a:pt x="1095" y="4310"/>
                      <a:pt x="1145" y="4308"/>
                      <a:pt x="1195" y="4305"/>
                    </a:cubicBezTo>
                    <a:lnTo>
                      <a:pt x="138"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1"/>
              <p:cNvSpPr/>
              <p:nvPr/>
            </p:nvSpPr>
            <p:spPr>
              <a:xfrm>
                <a:off x="5749425" y="1778242"/>
                <a:ext cx="816990" cy="291740"/>
              </a:xfrm>
              <a:custGeom>
                <a:avLst/>
                <a:gdLst/>
                <a:ahLst/>
                <a:cxnLst/>
                <a:rect l="l" t="t" r="r" b="b"/>
                <a:pathLst>
                  <a:path w="15293" h="5461" extrusionOk="0">
                    <a:moveTo>
                      <a:pt x="12060" y="240"/>
                    </a:moveTo>
                    <a:cubicBezTo>
                      <a:pt x="7832" y="0"/>
                      <a:pt x="2934" y="2951"/>
                      <a:pt x="0" y="5326"/>
                    </a:cubicBezTo>
                    <a:cubicBezTo>
                      <a:pt x="1090" y="4588"/>
                      <a:pt x="4536" y="3215"/>
                      <a:pt x="6954" y="2694"/>
                    </a:cubicBezTo>
                    <a:cubicBezTo>
                      <a:pt x="5241" y="3364"/>
                      <a:pt x="4012" y="4439"/>
                      <a:pt x="3092" y="5460"/>
                    </a:cubicBezTo>
                    <a:cubicBezTo>
                      <a:pt x="5754" y="3713"/>
                      <a:pt x="8781" y="2869"/>
                      <a:pt x="12318" y="2430"/>
                    </a:cubicBezTo>
                    <a:cubicBezTo>
                      <a:pt x="12318" y="2430"/>
                      <a:pt x="15292" y="422"/>
                      <a:pt x="12060" y="240"/>
                    </a:cubicBez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1"/>
              <p:cNvSpPr/>
              <p:nvPr/>
            </p:nvSpPr>
            <p:spPr>
              <a:xfrm>
                <a:off x="6167992" y="1658413"/>
                <a:ext cx="535881" cy="314926"/>
              </a:xfrm>
              <a:custGeom>
                <a:avLst/>
                <a:gdLst/>
                <a:ahLst/>
                <a:cxnLst/>
                <a:rect l="l" t="t" r="r" b="b"/>
                <a:pathLst>
                  <a:path w="10031" h="5895" extrusionOk="0">
                    <a:moveTo>
                      <a:pt x="9987" y="1725"/>
                    </a:moveTo>
                    <a:cubicBezTo>
                      <a:pt x="9943" y="1543"/>
                      <a:pt x="7232" y="0"/>
                      <a:pt x="4521" y="665"/>
                    </a:cubicBezTo>
                    <a:cubicBezTo>
                      <a:pt x="1807" y="1330"/>
                      <a:pt x="0" y="3461"/>
                      <a:pt x="164" y="4134"/>
                    </a:cubicBezTo>
                    <a:cubicBezTo>
                      <a:pt x="328" y="4808"/>
                      <a:pt x="2928" y="5894"/>
                      <a:pt x="5639" y="5229"/>
                    </a:cubicBezTo>
                    <a:cubicBezTo>
                      <a:pt x="8353" y="4562"/>
                      <a:pt x="10031" y="1906"/>
                      <a:pt x="9987" y="1725"/>
                    </a:cubicBez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1"/>
              <p:cNvSpPr/>
              <p:nvPr/>
            </p:nvSpPr>
            <p:spPr>
              <a:xfrm>
                <a:off x="6336434" y="1705479"/>
                <a:ext cx="93917" cy="242966"/>
              </a:xfrm>
              <a:custGeom>
                <a:avLst/>
                <a:gdLst/>
                <a:ahLst/>
                <a:cxnLst/>
                <a:rect l="l" t="t" r="r" b="b"/>
                <a:pathLst>
                  <a:path w="1758" h="4548" extrusionOk="0">
                    <a:moveTo>
                      <a:pt x="1051" y="4548"/>
                    </a:moveTo>
                    <a:cubicBezTo>
                      <a:pt x="1283" y="4539"/>
                      <a:pt x="1520" y="4518"/>
                      <a:pt x="1757" y="4486"/>
                    </a:cubicBezTo>
                    <a:lnTo>
                      <a:pt x="656" y="1"/>
                    </a:lnTo>
                    <a:cubicBezTo>
                      <a:pt x="431" y="83"/>
                      <a:pt x="211" y="173"/>
                      <a:pt x="0" y="273"/>
                    </a:cubicBezTo>
                    <a:lnTo>
                      <a:pt x="1051" y="4548"/>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6142616" y="1820767"/>
                <a:ext cx="192588" cy="77463"/>
              </a:xfrm>
              <a:custGeom>
                <a:avLst/>
                <a:gdLst/>
                <a:ahLst/>
                <a:cxnLst/>
                <a:rect l="l" t="t" r="r" b="b"/>
                <a:pathLst>
                  <a:path w="3605" h="1450" extrusionOk="0">
                    <a:moveTo>
                      <a:pt x="2249" y="311"/>
                    </a:moveTo>
                    <a:cubicBezTo>
                      <a:pt x="2150" y="343"/>
                      <a:pt x="2047" y="378"/>
                      <a:pt x="1942" y="413"/>
                    </a:cubicBezTo>
                    <a:cubicBezTo>
                      <a:pt x="1840" y="448"/>
                      <a:pt x="1734" y="484"/>
                      <a:pt x="1632" y="516"/>
                    </a:cubicBezTo>
                    <a:cubicBezTo>
                      <a:pt x="1436" y="583"/>
                      <a:pt x="1239" y="650"/>
                      <a:pt x="1061" y="715"/>
                    </a:cubicBezTo>
                    <a:cubicBezTo>
                      <a:pt x="891" y="773"/>
                      <a:pt x="733" y="832"/>
                      <a:pt x="595" y="882"/>
                    </a:cubicBezTo>
                    <a:cubicBezTo>
                      <a:pt x="531" y="905"/>
                      <a:pt x="466" y="929"/>
                      <a:pt x="411" y="949"/>
                    </a:cubicBezTo>
                    <a:cubicBezTo>
                      <a:pt x="355" y="970"/>
                      <a:pt x="302" y="990"/>
                      <a:pt x="259" y="1016"/>
                    </a:cubicBezTo>
                    <a:cubicBezTo>
                      <a:pt x="215" y="1040"/>
                      <a:pt x="179" y="1069"/>
                      <a:pt x="144" y="1093"/>
                    </a:cubicBezTo>
                    <a:cubicBezTo>
                      <a:pt x="115" y="1116"/>
                      <a:pt x="89" y="1142"/>
                      <a:pt x="68" y="1166"/>
                    </a:cubicBezTo>
                    <a:cubicBezTo>
                      <a:pt x="48" y="1189"/>
                      <a:pt x="33" y="1213"/>
                      <a:pt x="21" y="1230"/>
                    </a:cubicBezTo>
                    <a:cubicBezTo>
                      <a:pt x="18" y="1236"/>
                      <a:pt x="13" y="1245"/>
                      <a:pt x="10" y="1248"/>
                    </a:cubicBezTo>
                    <a:cubicBezTo>
                      <a:pt x="10" y="1254"/>
                      <a:pt x="7" y="1257"/>
                      <a:pt x="7" y="1257"/>
                    </a:cubicBezTo>
                    <a:cubicBezTo>
                      <a:pt x="4" y="1262"/>
                      <a:pt x="1" y="1271"/>
                      <a:pt x="1" y="1280"/>
                    </a:cubicBezTo>
                    <a:cubicBezTo>
                      <a:pt x="1" y="1309"/>
                      <a:pt x="16" y="1341"/>
                      <a:pt x="30" y="1353"/>
                    </a:cubicBezTo>
                    <a:lnTo>
                      <a:pt x="39" y="1356"/>
                    </a:lnTo>
                    <a:cubicBezTo>
                      <a:pt x="42" y="1362"/>
                      <a:pt x="48" y="1365"/>
                      <a:pt x="57" y="1371"/>
                    </a:cubicBezTo>
                    <a:cubicBezTo>
                      <a:pt x="74" y="1379"/>
                      <a:pt x="98" y="1391"/>
                      <a:pt x="124" y="1403"/>
                    </a:cubicBezTo>
                    <a:cubicBezTo>
                      <a:pt x="156" y="1415"/>
                      <a:pt x="188" y="1426"/>
                      <a:pt x="229" y="1432"/>
                    </a:cubicBezTo>
                    <a:cubicBezTo>
                      <a:pt x="270" y="1441"/>
                      <a:pt x="317" y="1447"/>
                      <a:pt x="367" y="1447"/>
                    </a:cubicBezTo>
                    <a:cubicBezTo>
                      <a:pt x="417" y="1450"/>
                      <a:pt x="472" y="1444"/>
                      <a:pt x="531" y="1438"/>
                    </a:cubicBezTo>
                    <a:cubicBezTo>
                      <a:pt x="589" y="1429"/>
                      <a:pt x="657" y="1420"/>
                      <a:pt x="727" y="1412"/>
                    </a:cubicBezTo>
                    <a:cubicBezTo>
                      <a:pt x="873" y="1394"/>
                      <a:pt x="1037" y="1371"/>
                      <a:pt x="1213" y="1344"/>
                    </a:cubicBezTo>
                    <a:cubicBezTo>
                      <a:pt x="1403" y="1318"/>
                      <a:pt x="1608" y="1286"/>
                      <a:pt x="1813" y="1257"/>
                    </a:cubicBezTo>
                    <a:cubicBezTo>
                      <a:pt x="1922" y="1239"/>
                      <a:pt x="2030" y="1221"/>
                      <a:pt x="2135" y="1204"/>
                    </a:cubicBezTo>
                    <a:cubicBezTo>
                      <a:pt x="2246" y="1186"/>
                      <a:pt x="2355" y="1169"/>
                      <a:pt x="2457" y="1151"/>
                    </a:cubicBezTo>
                    <a:cubicBezTo>
                      <a:pt x="2674" y="1113"/>
                      <a:pt x="2864" y="1081"/>
                      <a:pt x="3005" y="1057"/>
                    </a:cubicBezTo>
                    <a:cubicBezTo>
                      <a:pt x="3151" y="1031"/>
                      <a:pt x="3239" y="1014"/>
                      <a:pt x="3239" y="1014"/>
                    </a:cubicBezTo>
                    <a:cubicBezTo>
                      <a:pt x="3464" y="973"/>
                      <a:pt x="3605" y="718"/>
                      <a:pt x="3541" y="443"/>
                    </a:cubicBezTo>
                    <a:cubicBezTo>
                      <a:pt x="3473" y="164"/>
                      <a:pt x="3227" y="0"/>
                      <a:pt x="3005" y="68"/>
                    </a:cubicBezTo>
                    <a:cubicBezTo>
                      <a:pt x="3005" y="68"/>
                      <a:pt x="2923" y="94"/>
                      <a:pt x="2779" y="138"/>
                    </a:cubicBezTo>
                    <a:cubicBezTo>
                      <a:pt x="2645" y="182"/>
                      <a:pt x="2460" y="244"/>
                      <a:pt x="2249" y="311"/>
                    </a:cubicBez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6168419" y="1898498"/>
                <a:ext cx="179179" cy="152575"/>
              </a:xfrm>
              <a:custGeom>
                <a:avLst/>
                <a:gdLst/>
                <a:ahLst/>
                <a:cxnLst/>
                <a:rect l="l" t="t" r="r" b="b"/>
                <a:pathLst>
                  <a:path w="3354" h="2856" extrusionOk="0">
                    <a:moveTo>
                      <a:pt x="1175" y="340"/>
                    </a:moveTo>
                    <a:cubicBezTo>
                      <a:pt x="2894" y="1"/>
                      <a:pt x="3353" y="917"/>
                      <a:pt x="3353" y="917"/>
                    </a:cubicBezTo>
                    <a:cubicBezTo>
                      <a:pt x="2709" y="2466"/>
                      <a:pt x="1128" y="2855"/>
                      <a:pt x="241" y="2199"/>
                    </a:cubicBezTo>
                    <a:cubicBezTo>
                      <a:pt x="1" y="1997"/>
                      <a:pt x="150" y="1813"/>
                      <a:pt x="379" y="1743"/>
                    </a:cubicBezTo>
                    <a:cubicBezTo>
                      <a:pt x="1178" y="1494"/>
                      <a:pt x="1175" y="340"/>
                      <a:pt x="1175" y="340"/>
                    </a:cubicBez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6111524" y="1686887"/>
                <a:ext cx="186658" cy="138792"/>
              </a:xfrm>
              <a:custGeom>
                <a:avLst/>
                <a:gdLst/>
                <a:ahLst/>
                <a:cxnLst/>
                <a:rect l="l" t="t" r="r" b="b"/>
                <a:pathLst>
                  <a:path w="3494" h="2598" extrusionOk="0">
                    <a:moveTo>
                      <a:pt x="1813" y="2597"/>
                    </a:moveTo>
                    <a:cubicBezTo>
                      <a:pt x="3493" y="2088"/>
                      <a:pt x="3464" y="1063"/>
                      <a:pt x="3464" y="1063"/>
                    </a:cubicBezTo>
                    <a:cubicBezTo>
                      <a:pt x="2170" y="0"/>
                      <a:pt x="592" y="398"/>
                      <a:pt x="114" y="1394"/>
                    </a:cubicBezTo>
                    <a:cubicBezTo>
                      <a:pt x="0" y="1684"/>
                      <a:pt x="217" y="1777"/>
                      <a:pt x="451" y="1731"/>
                    </a:cubicBezTo>
                    <a:cubicBezTo>
                      <a:pt x="1274" y="1578"/>
                      <a:pt x="1813" y="2597"/>
                      <a:pt x="1813" y="2597"/>
                    </a:cubicBez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6517056" y="1746615"/>
                <a:ext cx="86117" cy="77623"/>
              </a:xfrm>
              <a:custGeom>
                <a:avLst/>
                <a:gdLst/>
                <a:ahLst/>
                <a:cxnLst/>
                <a:rect l="l" t="t" r="r" b="b"/>
                <a:pathLst>
                  <a:path w="1612" h="1453" extrusionOk="0">
                    <a:moveTo>
                      <a:pt x="807" y="1"/>
                    </a:moveTo>
                    <a:cubicBezTo>
                      <a:pt x="631" y="1"/>
                      <a:pt x="454" y="65"/>
                      <a:pt x="314" y="194"/>
                    </a:cubicBezTo>
                    <a:cubicBezTo>
                      <a:pt x="19" y="463"/>
                      <a:pt x="1" y="923"/>
                      <a:pt x="273" y="1219"/>
                    </a:cubicBezTo>
                    <a:cubicBezTo>
                      <a:pt x="416" y="1374"/>
                      <a:pt x="611" y="1453"/>
                      <a:pt x="807" y="1453"/>
                    </a:cubicBezTo>
                    <a:cubicBezTo>
                      <a:pt x="983" y="1453"/>
                      <a:pt x="1159" y="1389"/>
                      <a:pt x="1298" y="1260"/>
                    </a:cubicBezTo>
                    <a:cubicBezTo>
                      <a:pt x="1594" y="987"/>
                      <a:pt x="1611" y="528"/>
                      <a:pt x="1339" y="235"/>
                    </a:cubicBezTo>
                    <a:cubicBezTo>
                      <a:pt x="1196" y="79"/>
                      <a:pt x="1002" y="1"/>
                      <a:pt x="807"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6415713" y="1771617"/>
                <a:ext cx="85636" cy="77730"/>
              </a:xfrm>
              <a:custGeom>
                <a:avLst/>
                <a:gdLst/>
                <a:ahLst/>
                <a:cxnLst/>
                <a:rect l="l" t="t" r="r" b="b"/>
                <a:pathLst>
                  <a:path w="1603" h="1455" extrusionOk="0">
                    <a:moveTo>
                      <a:pt x="802" y="0"/>
                    </a:moveTo>
                    <a:cubicBezTo>
                      <a:pt x="744" y="0"/>
                      <a:pt x="686" y="7"/>
                      <a:pt x="627" y="22"/>
                    </a:cubicBezTo>
                    <a:cubicBezTo>
                      <a:pt x="238" y="118"/>
                      <a:pt x="1" y="511"/>
                      <a:pt x="97" y="900"/>
                    </a:cubicBezTo>
                    <a:cubicBezTo>
                      <a:pt x="177" y="1231"/>
                      <a:pt x="475" y="1454"/>
                      <a:pt x="801" y="1454"/>
                    </a:cubicBezTo>
                    <a:cubicBezTo>
                      <a:pt x="859" y="1454"/>
                      <a:pt x="917" y="1447"/>
                      <a:pt x="976" y="1433"/>
                    </a:cubicBezTo>
                    <a:cubicBezTo>
                      <a:pt x="1365" y="1336"/>
                      <a:pt x="1602" y="944"/>
                      <a:pt x="1509" y="555"/>
                    </a:cubicBezTo>
                    <a:cubicBezTo>
                      <a:pt x="1426" y="223"/>
                      <a:pt x="1128" y="0"/>
                      <a:pt x="802"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3" name="Google Shape;1603;p41"/>
          <p:cNvGrpSpPr/>
          <p:nvPr/>
        </p:nvGrpSpPr>
        <p:grpSpPr>
          <a:xfrm rot="4499928" flipH="1">
            <a:off x="4522153" y="3056964"/>
            <a:ext cx="1398076" cy="1911673"/>
            <a:chOff x="39061" y="1565425"/>
            <a:chExt cx="1201451" cy="1642988"/>
          </a:xfrm>
        </p:grpSpPr>
        <p:grpSp>
          <p:nvGrpSpPr>
            <p:cNvPr id="1604" name="Google Shape;1604;p41"/>
            <p:cNvGrpSpPr/>
            <p:nvPr/>
          </p:nvGrpSpPr>
          <p:grpSpPr>
            <a:xfrm rot="6914248">
              <a:off x="830037" y="1613132"/>
              <a:ext cx="241193" cy="527245"/>
              <a:chOff x="-835750" y="499300"/>
              <a:chExt cx="586638" cy="1282385"/>
            </a:xfrm>
          </p:grpSpPr>
          <p:sp>
            <p:nvSpPr>
              <p:cNvPr id="1605" name="Google Shape;1605;p41"/>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1"/>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1"/>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41"/>
            <p:cNvGrpSpPr/>
            <p:nvPr/>
          </p:nvGrpSpPr>
          <p:grpSpPr>
            <a:xfrm rot="7696995" flipH="1">
              <a:off x="200097" y="1662741"/>
              <a:ext cx="241170" cy="527195"/>
              <a:chOff x="-835750" y="499300"/>
              <a:chExt cx="586638" cy="1282385"/>
            </a:xfrm>
          </p:grpSpPr>
          <p:sp>
            <p:nvSpPr>
              <p:cNvPr id="1612" name="Google Shape;1612;p41"/>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1"/>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1"/>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1"/>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1"/>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1"/>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41"/>
            <p:cNvSpPr/>
            <p:nvPr/>
          </p:nvSpPr>
          <p:spPr>
            <a:xfrm>
              <a:off x="387925" y="1565425"/>
              <a:ext cx="579718" cy="20382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rgbClr val="474747"/>
              </a:solidFill>
              <a:prstDash val="dot"/>
              <a:round/>
              <a:headEnd type="none" w="med" len="med"/>
              <a:tailEnd type="none" w="med" len="med"/>
            </a:ln>
          </p:spPr>
        </p:sp>
        <p:grpSp>
          <p:nvGrpSpPr>
            <p:cNvPr id="1619" name="Google Shape;1619;p41"/>
            <p:cNvGrpSpPr/>
            <p:nvPr/>
          </p:nvGrpSpPr>
          <p:grpSpPr>
            <a:xfrm rot="931671" flipH="1">
              <a:off x="471562" y="2402321"/>
              <a:ext cx="192400" cy="420585"/>
              <a:chOff x="-835750" y="499300"/>
              <a:chExt cx="586638" cy="1282385"/>
            </a:xfrm>
          </p:grpSpPr>
          <p:sp>
            <p:nvSpPr>
              <p:cNvPr id="1620" name="Google Shape;1620;p41"/>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1"/>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1"/>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1"/>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1"/>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1"/>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41"/>
            <p:cNvGrpSpPr/>
            <p:nvPr/>
          </p:nvGrpSpPr>
          <p:grpSpPr>
            <a:xfrm rot="148872">
              <a:off x="110447" y="2783813"/>
              <a:ext cx="192422" cy="420632"/>
              <a:chOff x="-835750" y="499300"/>
              <a:chExt cx="586638" cy="1282385"/>
            </a:xfrm>
          </p:grpSpPr>
          <p:sp>
            <p:nvSpPr>
              <p:cNvPr id="1627" name="Google Shape;1627;p41"/>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1"/>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1"/>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1"/>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1"/>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1"/>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3" name="Google Shape;1633;p41"/>
            <p:cNvSpPr/>
            <p:nvPr/>
          </p:nvSpPr>
          <p:spPr>
            <a:xfrm rot="7845593" flipH="1">
              <a:off x="320988" y="2805357"/>
              <a:ext cx="462537" cy="16261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sp>
          <p:nvSpPr>
            <p:cNvPr id="1634" name="Google Shape;1634;p41"/>
            <p:cNvSpPr/>
            <p:nvPr/>
          </p:nvSpPr>
          <p:spPr>
            <a:xfrm rot="-6869958" flipH="1">
              <a:off x="28569" y="2261662"/>
              <a:ext cx="462523" cy="162623"/>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grpSp>
        <p:nvGrpSpPr>
          <p:cNvPr id="1635" name="Google Shape;1635;p41"/>
          <p:cNvGrpSpPr/>
          <p:nvPr/>
        </p:nvGrpSpPr>
        <p:grpSpPr>
          <a:xfrm>
            <a:off x="5473173" y="1292313"/>
            <a:ext cx="655500" cy="655500"/>
            <a:chOff x="899298" y="3433251"/>
            <a:chExt cx="655500" cy="655500"/>
          </a:xfrm>
        </p:grpSpPr>
        <p:sp>
          <p:nvSpPr>
            <p:cNvPr id="1636" name="Google Shape;1636;p41"/>
            <p:cNvSpPr/>
            <p:nvPr/>
          </p:nvSpPr>
          <p:spPr>
            <a:xfrm>
              <a:off x="899298" y="3433251"/>
              <a:ext cx="655500" cy="6555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7" name="Google Shape;1637;p41"/>
            <p:cNvGrpSpPr/>
            <p:nvPr/>
          </p:nvGrpSpPr>
          <p:grpSpPr>
            <a:xfrm>
              <a:off x="1007379" y="3550554"/>
              <a:ext cx="425938" cy="420842"/>
              <a:chOff x="5458800" y="132600"/>
              <a:chExt cx="1182833" cy="1168680"/>
            </a:xfrm>
          </p:grpSpPr>
          <p:sp>
            <p:nvSpPr>
              <p:cNvPr id="1638" name="Google Shape;1638;p41"/>
              <p:cNvSpPr/>
              <p:nvPr/>
            </p:nvSpPr>
            <p:spPr>
              <a:xfrm>
                <a:off x="5468235" y="132600"/>
                <a:ext cx="1173398" cy="1168680"/>
              </a:xfrm>
              <a:custGeom>
                <a:avLst/>
                <a:gdLst/>
                <a:ahLst/>
                <a:cxnLst/>
                <a:rect l="l" t="t" r="r" b="b"/>
                <a:pathLst>
                  <a:path w="17909" h="17837" extrusionOk="0">
                    <a:moveTo>
                      <a:pt x="8912" y="0"/>
                    </a:moveTo>
                    <a:cubicBezTo>
                      <a:pt x="7280" y="0"/>
                      <a:pt x="5628" y="448"/>
                      <a:pt x="4147" y="1386"/>
                    </a:cubicBezTo>
                    <a:cubicBezTo>
                      <a:pt x="2965" y="2135"/>
                      <a:pt x="2020" y="3118"/>
                      <a:pt x="1330" y="4235"/>
                    </a:cubicBezTo>
                    <a:cubicBezTo>
                      <a:pt x="909" y="4920"/>
                      <a:pt x="585" y="5655"/>
                      <a:pt x="362" y="6420"/>
                    </a:cubicBezTo>
                    <a:cubicBezTo>
                      <a:pt x="226" y="6881"/>
                      <a:pt x="129" y="7353"/>
                      <a:pt x="71" y="7830"/>
                    </a:cubicBezTo>
                    <a:cubicBezTo>
                      <a:pt x="33" y="8149"/>
                      <a:pt x="10" y="8469"/>
                      <a:pt x="7" y="8790"/>
                    </a:cubicBezTo>
                    <a:cubicBezTo>
                      <a:pt x="0" y="9199"/>
                      <a:pt x="20" y="9611"/>
                      <a:pt x="71" y="10020"/>
                    </a:cubicBezTo>
                    <a:cubicBezTo>
                      <a:pt x="198" y="11049"/>
                      <a:pt x="507" y="12068"/>
                      <a:pt x="1009" y="13029"/>
                    </a:cubicBezTo>
                    <a:cubicBezTo>
                      <a:pt x="1125" y="13252"/>
                      <a:pt x="1252" y="13474"/>
                      <a:pt x="1389" y="13690"/>
                    </a:cubicBezTo>
                    <a:cubicBezTo>
                      <a:pt x="1582" y="13996"/>
                      <a:pt x="1792" y="14286"/>
                      <a:pt x="2015" y="14559"/>
                    </a:cubicBezTo>
                    <a:cubicBezTo>
                      <a:pt x="2255" y="14855"/>
                      <a:pt x="2511" y="15129"/>
                      <a:pt x="2781" y="15386"/>
                    </a:cubicBezTo>
                    <a:cubicBezTo>
                      <a:pt x="3109" y="15698"/>
                      <a:pt x="3460" y="15983"/>
                      <a:pt x="3827" y="16239"/>
                    </a:cubicBezTo>
                    <a:cubicBezTo>
                      <a:pt x="5330" y="17284"/>
                      <a:pt x="7118" y="17836"/>
                      <a:pt x="8930" y="17836"/>
                    </a:cubicBezTo>
                    <a:cubicBezTo>
                      <a:pt x="10562" y="17836"/>
                      <a:pt x="12213" y="17388"/>
                      <a:pt x="13694" y="16450"/>
                    </a:cubicBezTo>
                    <a:cubicBezTo>
                      <a:pt x="13864" y="16341"/>
                      <a:pt x="14029" y="16229"/>
                      <a:pt x="14189" y="16113"/>
                    </a:cubicBezTo>
                    <a:cubicBezTo>
                      <a:pt x="14779" y="15682"/>
                      <a:pt x="15302" y="15190"/>
                      <a:pt x="15753" y="14650"/>
                    </a:cubicBezTo>
                    <a:cubicBezTo>
                      <a:pt x="16293" y="14007"/>
                      <a:pt x="16734" y="13297"/>
                      <a:pt x="17068" y="12544"/>
                    </a:cubicBezTo>
                    <a:cubicBezTo>
                      <a:pt x="17260" y="12113"/>
                      <a:pt x="17416" y="11669"/>
                      <a:pt x="17537" y="11214"/>
                    </a:cubicBezTo>
                    <a:cubicBezTo>
                      <a:pt x="17823" y="10142"/>
                      <a:pt x="17909" y="9021"/>
                      <a:pt x="17783" y="7908"/>
                    </a:cubicBezTo>
                    <a:cubicBezTo>
                      <a:pt x="17635" y="6610"/>
                      <a:pt x="17198" y="5323"/>
                      <a:pt x="16452" y="4145"/>
                    </a:cubicBezTo>
                    <a:cubicBezTo>
                      <a:pt x="16193" y="3734"/>
                      <a:pt x="15905" y="3353"/>
                      <a:pt x="15591" y="3001"/>
                    </a:cubicBezTo>
                    <a:cubicBezTo>
                      <a:pt x="15283" y="2649"/>
                      <a:pt x="14949" y="2329"/>
                      <a:pt x="14594" y="2036"/>
                    </a:cubicBezTo>
                    <a:cubicBezTo>
                      <a:pt x="14424" y="1898"/>
                      <a:pt x="14250" y="1764"/>
                      <a:pt x="14072" y="1637"/>
                    </a:cubicBezTo>
                    <a:cubicBezTo>
                      <a:pt x="13908" y="1523"/>
                      <a:pt x="13740" y="1412"/>
                      <a:pt x="13570" y="1308"/>
                    </a:cubicBezTo>
                    <a:cubicBezTo>
                      <a:pt x="12165" y="450"/>
                      <a:pt x="10548" y="0"/>
                      <a:pt x="891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1"/>
              <p:cNvSpPr/>
              <p:nvPr/>
            </p:nvSpPr>
            <p:spPr>
              <a:xfrm>
                <a:off x="5600260" y="867354"/>
                <a:ext cx="1017067" cy="273415"/>
              </a:xfrm>
              <a:custGeom>
                <a:avLst/>
                <a:gdLst/>
                <a:ahLst/>
                <a:cxnLst/>
                <a:rect l="l" t="t" r="r" b="b"/>
                <a:pathLst>
                  <a:path w="15523" h="4173" extrusionOk="0">
                    <a:moveTo>
                      <a:pt x="15522" y="0"/>
                    </a:moveTo>
                    <a:cubicBezTo>
                      <a:pt x="14830" y="230"/>
                      <a:pt x="14117" y="405"/>
                      <a:pt x="13410" y="578"/>
                    </a:cubicBezTo>
                    <a:cubicBezTo>
                      <a:pt x="8977" y="1667"/>
                      <a:pt x="4527" y="2757"/>
                      <a:pt x="0" y="3345"/>
                    </a:cubicBezTo>
                    <a:cubicBezTo>
                      <a:pt x="240" y="3641"/>
                      <a:pt x="496" y="3915"/>
                      <a:pt x="766" y="4172"/>
                    </a:cubicBezTo>
                    <a:cubicBezTo>
                      <a:pt x="2073" y="4070"/>
                      <a:pt x="3419" y="4111"/>
                      <a:pt x="4724" y="4007"/>
                    </a:cubicBezTo>
                    <a:cubicBezTo>
                      <a:pt x="6977" y="3830"/>
                      <a:pt x="9167" y="3204"/>
                      <a:pt x="11339" y="2583"/>
                    </a:cubicBezTo>
                    <a:cubicBezTo>
                      <a:pt x="12595" y="2223"/>
                      <a:pt x="13859" y="1862"/>
                      <a:pt x="15053" y="1330"/>
                    </a:cubicBezTo>
                    <a:cubicBezTo>
                      <a:pt x="15245" y="899"/>
                      <a:pt x="15403" y="455"/>
                      <a:pt x="1552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1"/>
              <p:cNvSpPr/>
              <p:nvPr/>
            </p:nvSpPr>
            <p:spPr>
              <a:xfrm>
                <a:off x="5491888" y="218236"/>
                <a:ext cx="932677" cy="335004"/>
              </a:xfrm>
              <a:custGeom>
                <a:avLst/>
                <a:gdLst/>
                <a:ahLst/>
                <a:cxnLst/>
                <a:rect l="l" t="t" r="r" b="b"/>
                <a:pathLst>
                  <a:path w="14235" h="5113" extrusionOk="0">
                    <a:moveTo>
                      <a:pt x="13209" y="1"/>
                    </a:moveTo>
                    <a:cubicBezTo>
                      <a:pt x="12064" y="445"/>
                      <a:pt x="10840" y="675"/>
                      <a:pt x="9633" y="914"/>
                    </a:cubicBezTo>
                    <a:cubicBezTo>
                      <a:pt x="6725" y="1492"/>
                      <a:pt x="3834" y="2165"/>
                      <a:pt x="969" y="2928"/>
                    </a:cubicBezTo>
                    <a:cubicBezTo>
                      <a:pt x="548" y="3613"/>
                      <a:pt x="222" y="4348"/>
                      <a:pt x="1" y="5113"/>
                    </a:cubicBezTo>
                    <a:cubicBezTo>
                      <a:pt x="766" y="4865"/>
                      <a:pt x="1512" y="4531"/>
                      <a:pt x="2259" y="4236"/>
                    </a:cubicBezTo>
                    <a:cubicBezTo>
                      <a:pt x="5744" y="2863"/>
                      <a:pt x="9480" y="2257"/>
                      <a:pt x="13055" y="1139"/>
                    </a:cubicBezTo>
                    <a:cubicBezTo>
                      <a:pt x="13450" y="1017"/>
                      <a:pt x="13846" y="885"/>
                      <a:pt x="14235" y="729"/>
                    </a:cubicBezTo>
                    <a:cubicBezTo>
                      <a:pt x="13908" y="462"/>
                      <a:pt x="13566" y="217"/>
                      <a:pt x="13209"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1"/>
              <p:cNvSpPr/>
              <p:nvPr/>
            </p:nvSpPr>
            <p:spPr>
              <a:xfrm>
                <a:off x="5458800" y="329163"/>
                <a:ext cx="1174512" cy="657166"/>
              </a:xfrm>
              <a:custGeom>
                <a:avLst/>
                <a:gdLst/>
                <a:ahLst/>
                <a:cxnLst/>
                <a:rect l="l" t="t" r="r" b="b"/>
                <a:pathLst>
                  <a:path w="17926" h="10030" extrusionOk="0">
                    <a:moveTo>
                      <a:pt x="15735" y="1"/>
                    </a:moveTo>
                    <a:cubicBezTo>
                      <a:pt x="15124" y="140"/>
                      <a:pt x="14520" y="313"/>
                      <a:pt x="13927" y="513"/>
                    </a:cubicBezTo>
                    <a:cubicBezTo>
                      <a:pt x="11497" y="1334"/>
                      <a:pt x="9231" y="2610"/>
                      <a:pt x="6762" y="3311"/>
                    </a:cubicBezTo>
                    <a:cubicBezTo>
                      <a:pt x="4656" y="3907"/>
                      <a:pt x="2440" y="4072"/>
                      <a:pt x="367" y="4777"/>
                    </a:cubicBezTo>
                    <a:cubicBezTo>
                      <a:pt x="318" y="4794"/>
                      <a:pt x="265" y="4812"/>
                      <a:pt x="215" y="4830"/>
                    </a:cubicBezTo>
                    <a:cubicBezTo>
                      <a:pt x="0" y="6573"/>
                      <a:pt x="294" y="8384"/>
                      <a:pt x="1153" y="10029"/>
                    </a:cubicBezTo>
                    <a:cubicBezTo>
                      <a:pt x="1903" y="9830"/>
                      <a:pt x="2579" y="9351"/>
                      <a:pt x="3291" y="9005"/>
                    </a:cubicBezTo>
                    <a:cubicBezTo>
                      <a:pt x="4315" y="8510"/>
                      <a:pt x="5446" y="8285"/>
                      <a:pt x="6538" y="7972"/>
                    </a:cubicBezTo>
                    <a:cubicBezTo>
                      <a:pt x="8107" y="7521"/>
                      <a:pt x="9620" y="6878"/>
                      <a:pt x="11202" y="6485"/>
                    </a:cubicBezTo>
                    <a:cubicBezTo>
                      <a:pt x="12622" y="6132"/>
                      <a:pt x="14085" y="5985"/>
                      <a:pt x="15516" y="5674"/>
                    </a:cubicBezTo>
                    <a:cubicBezTo>
                      <a:pt x="16338" y="5494"/>
                      <a:pt x="17161" y="5256"/>
                      <a:pt x="17926" y="4908"/>
                    </a:cubicBezTo>
                    <a:cubicBezTo>
                      <a:pt x="17879" y="4505"/>
                      <a:pt x="17807" y="4104"/>
                      <a:pt x="17704" y="3705"/>
                    </a:cubicBezTo>
                    <a:cubicBezTo>
                      <a:pt x="17506" y="2933"/>
                      <a:pt x="17202" y="2176"/>
                      <a:pt x="16784" y="1454"/>
                    </a:cubicBezTo>
                    <a:cubicBezTo>
                      <a:pt x="16725" y="1350"/>
                      <a:pt x="16662" y="1248"/>
                      <a:pt x="16596" y="1145"/>
                    </a:cubicBezTo>
                    <a:cubicBezTo>
                      <a:pt x="16337" y="734"/>
                      <a:pt x="16049" y="353"/>
                      <a:pt x="15735"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1"/>
              <p:cNvSpPr/>
              <p:nvPr/>
            </p:nvSpPr>
            <p:spPr>
              <a:xfrm>
                <a:off x="6176060" y="764289"/>
                <a:ext cx="355774" cy="86945"/>
              </a:xfrm>
              <a:custGeom>
                <a:avLst/>
                <a:gdLst/>
                <a:ahLst/>
                <a:cxnLst/>
                <a:rect l="l" t="t" r="r" b="b"/>
                <a:pathLst>
                  <a:path w="5430" h="1327" extrusionOk="0">
                    <a:moveTo>
                      <a:pt x="4716" y="1"/>
                    </a:moveTo>
                    <a:cubicBezTo>
                      <a:pt x="4223" y="1"/>
                      <a:pt x="3629" y="161"/>
                      <a:pt x="3342" y="196"/>
                    </a:cubicBezTo>
                    <a:cubicBezTo>
                      <a:pt x="2370" y="313"/>
                      <a:pt x="1409" y="518"/>
                      <a:pt x="474" y="810"/>
                    </a:cubicBezTo>
                    <a:cubicBezTo>
                      <a:pt x="278" y="871"/>
                      <a:pt x="53" y="966"/>
                      <a:pt x="0" y="1165"/>
                    </a:cubicBezTo>
                    <a:cubicBezTo>
                      <a:pt x="180" y="1303"/>
                      <a:pt x="418" y="1326"/>
                      <a:pt x="648" y="1326"/>
                    </a:cubicBezTo>
                    <a:cubicBezTo>
                      <a:pt x="676" y="1326"/>
                      <a:pt x="703" y="1326"/>
                      <a:pt x="730" y="1326"/>
                    </a:cubicBezTo>
                    <a:cubicBezTo>
                      <a:pt x="2240" y="1301"/>
                      <a:pt x="4108" y="1051"/>
                      <a:pt x="5429" y="269"/>
                    </a:cubicBezTo>
                    <a:cubicBezTo>
                      <a:pt x="5303" y="66"/>
                      <a:pt x="5030" y="1"/>
                      <a:pt x="4716"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1"/>
              <p:cNvSpPr/>
              <p:nvPr/>
            </p:nvSpPr>
            <p:spPr>
              <a:xfrm>
                <a:off x="5808683" y="891728"/>
                <a:ext cx="245045" cy="87928"/>
              </a:xfrm>
              <a:custGeom>
                <a:avLst/>
                <a:gdLst/>
                <a:ahLst/>
                <a:cxnLst/>
                <a:rect l="l" t="t" r="r" b="b"/>
                <a:pathLst>
                  <a:path w="3740" h="1342" extrusionOk="0">
                    <a:moveTo>
                      <a:pt x="3463" y="1"/>
                    </a:moveTo>
                    <a:cubicBezTo>
                      <a:pt x="3408" y="1"/>
                      <a:pt x="3352" y="9"/>
                      <a:pt x="3297" y="18"/>
                    </a:cubicBezTo>
                    <a:cubicBezTo>
                      <a:pt x="2626" y="139"/>
                      <a:pt x="2017" y="398"/>
                      <a:pt x="1374" y="613"/>
                    </a:cubicBezTo>
                    <a:cubicBezTo>
                      <a:pt x="905" y="771"/>
                      <a:pt x="392" y="928"/>
                      <a:pt x="0" y="1239"/>
                    </a:cubicBezTo>
                    <a:cubicBezTo>
                      <a:pt x="266" y="1306"/>
                      <a:pt x="564" y="1342"/>
                      <a:pt x="856" y="1342"/>
                    </a:cubicBezTo>
                    <a:cubicBezTo>
                      <a:pt x="1037" y="1342"/>
                      <a:pt x="1216" y="1328"/>
                      <a:pt x="1384" y="1300"/>
                    </a:cubicBezTo>
                    <a:cubicBezTo>
                      <a:pt x="1751" y="1239"/>
                      <a:pt x="2096" y="1087"/>
                      <a:pt x="2433" y="928"/>
                    </a:cubicBezTo>
                    <a:cubicBezTo>
                      <a:pt x="2805" y="751"/>
                      <a:pt x="3170" y="563"/>
                      <a:pt x="3526" y="362"/>
                    </a:cubicBezTo>
                    <a:cubicBezTo>
                      <a:pt x="3625" y="307"/>
                      <a:pt x="3739" y="210"/>
                      <a:pt x="3695" y="106"/>
                    </a:cubicBezTo>
                    <a:cubicBezTo>
                      <a:pt x="3677" y="66"/>
                      <a:pt x="3639" y="38"/>
                      <a:pt x="3597" y="23"/>
                    </a:cubicBezTo>
                    <a:cubicBezTo>
                      <a:pt x="3555" y="7"/>
                      <a:pt x="3509" y="1"/>
                      <a:pt x="3463"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1"/>
              <p:cNvSpPr/>
              <p:nvPr/>
            </p:nvSpPr>
            <p:spPr>
              <a:xfrm>
                <a:off x="5826832" y="424431"/>
                <a:ext cx="792006" cy="352629"/>
              </a:xfrm>
              <a:custGeom>
                <a:avLst/>
                <a:gdLst/>
                <a:ahLst/>
                <a:cxnLst/>
                <a:rect l="l" t="t" r="r" b="b"/>
                <a:pathLst>
                  <a:path w="12088" h="5382" extrusionOk="0">
                    <a:moveTo>
                      <a:pt x="11166" y="0"/>
                    </a:moveTo>
                    <a:cubicBezTo>
                      <a:pt x="8191" y="859"/>
                      <a:pt x="5241" y="1822"/>
                      <a:pt x="2326" y="2891"/>
                    </a:cubicBezTo>
                    <a:cubicBezTo>
                      <a:pt x="1814" y="3079"/>
                      <a:pt x="1299" y="3272"/>
                      <a:pt x="845" y="3579"/>
                    </a:cubicBezTo>
                    <a:cubicBezTo>
                      <a:pt x="494" y="3819"/>
                      <a:pt x="4" y="4260"/>
                      <a:pt x="2" y="4694"/>
                    </a:cubicBezTo>
                    <a:cubicBezTo>
                      <a:pt x="1" y="5223"/>
                      <a:pt x="351" y="5382"/>
                      <a:pt x="801" y="5382"/>
                    </a:cubicBezTo>
                    <a:cubicBezTo>
                      <a:pt x="1371" y="5382"/>
                      <a:pt x="2100" y="5128"/>
                      <a:pt x="2481" y="5048"/>
                    </a:cubicBezTo>
                    <a:cubicBezTo>
                      <a:pt x="3694" y="4797"/>
                      <a:pt x="4898" y="4509"/>
                      <a:pt x="6097" y="4186"/>
                    </a:cubicBezTo>
                    <a:cubicBezTo>
                      <a:pt x="8120" y="3639"/>
                      <a:pt x="10120" y="2995"/>
                      <a:pt x="12087" y="2251"/>
                    </a:cubicBezTo>
                    <a:cubicBezTo>
                      <a:pt x="11889" y="1479"/>
                      <a:pt x="11585" y="722"/>
                      <a:pt x="1116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1"/>
              <p:cNvSpPr/>
              <p:nvPr/>
            </p:nvSpPr>
            <p:spPr>
              <a:xfrm>
                <a:off x="5468235" y="662928"/>
                <a:ext cx="210647" cy="126257"/>
              </a:xfrm>
              <a:custGeom>
                <a:avLst/>
                <a:gdLst/>
                <a:ahLst/>
                <a:cxnLst/>
                <a:rect l="l" t="t" r="r" b="b"/>
                <a:pathLst>
                  <a:path w="3215" h="1927" extrusionOk="0">
                    <a:moveTo>
                      <a:pt x="2797" y="0"/>
                    </a:moveTo>
                    <a:cubicBezTo>
                      <a:pt x="2623" y="0"/>
                      <a:pt x="2444" y="45"/>
                      <a:pt x="2274" y="90"/>
                    </a:cubicBezTo>
                    <a:cubicBezTo>
                      <a:pt x="1518" y="291"/>
                      <a:pt x="762" y="494"/>
                      <a:pt x="7" y="696"/>
                    </a:cubicBezTo>
                    <a:cubicBezTo>
                      <a:pt x="0" y="1105"/>
                      <a:pt x="20" y="1517"/>
                      <a:pt x="71" y="1926"/>
                    </a:cubicBezTo>
                    <a:cubicBezTo>
                      <a:pt x="824" y="1636"/>
                      <a:pt x="1579" y="1343"/>
                      <a:pt x="2332" y="1053"/>
                    </a:cubicBezTo>
                    <a:cubicBezTo>
                      <a:pt x="2727" y="899"/>
                      <a:pt x="3189" y="659"/>
                      <a:pt x="3213" y="235"/>
                    </a:cubicBezTo>
                    <a:cubicBezTo>
                      <a:pt x="3214" y="200"/>
                      <a:pt x="3213" y="166"/>
                      <a:pt x="3196" y="134"/>
                    </a:cubicBezTo>
                    <a:cubicBezTo>
                      <a:pt x="3175" y="95"/>
                      <a:pt x="3135" y="71"/>
                      <a:pt x="3094" y="55"/>
                    </a:cubicBezTo>
                    <a:cubicBezTo>
                      <a:pt x="2999" y="15"/>
                      <a:pt x="2899" y="0"/>
                      <a:pt x="279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1"/>
              <p:cNvSpPr/>
              <p:nvPr/>
            </p:nvSpPr>
            <p:spPr>
              <a:xfrm>
                <a:off x="5924655" y="1092419"/>
                <a:ext cx="575790" cy="159541"/>
              </a:xfrm>
              <a:custGeom>
                <a:avLst/>
                <a:gdLst/>
                <a:ahLst/>
                <a:cxnLst/>
                <a:rect l="l" t="t" r="r" b="b"/>
                <a:pathLst>
                  <a:path w="8788" h="2435" extrusionOk="0">
                    <a:moveTo>
                      <a:pt x="8787" y="1"/>
                    </a:moveTo>
                    <a:lnTo>
                      <a:pt x="8787" y="1"/>
                    </a:lnTo>
                    <a:cubicBezTo>
                      <a:pt x="8328" y="60"/>
                      <a:pt x="7851" y="62"/>
                      <a:pt x="7388" y="108"/>
                    </a:cubicBezTo>
                    <a:cubicBezTo>
                      <a:pt x="6478" y="197"/>
                      <a:pt x="5585" y="460"/>
                      <a:pt x="4670" y="488"/>
                    </a:cubicBezTo>
                    <a:cubicBezTo>
                      <a:pt x="4601" y="490"/>
                      <a:pt x="4533" y="491"/>
                      <a:pt x="4464" y="491"/>
                    </a:cubicBezTo>
                    <a:cubicBezTo>
                      <a:pt x="4290" y="491"/>
                      <a:pt x="4116" y="486"/>
                      <a:pt x="3942" y="486"/>
                    </a:cubicBezTo>
                    <a:cubicBezTo>
                      <a:pt x="3757" y="486"/>
                      <a:pt x="3572" y="491"/>
                      <a:pt x="3388" y="514"/>
                    </a:cubicBezTo>
                    <a:cubicBezTo>
                      <a:pt x="2975" y="566"/>
                      <a:pt x="2581" y="701"/>
                      <a:pt x="2178" y="795"/>
                    </a:cubicBezTo>
                    <a:cubicBezTo>
                      <a:pt x="1588" y="936"/>
                      <a:pt x="75" y="967"/>
                      <a:pt x="29" y="1794"/>
                    </a:cubicBezTo>
                    <a:cubicBezTo>
                      <a:pt x="0" y="2303"/>
                      <a:pt x="384" y="2434"/>
                      <a:pt x="820" y="2434"/>
                    </a:cubicBezTo>
                    <a:cubicBezTo>
                      <a:pt x="1166" y="2434"/>
                      <a:pt x="1545" y="2352"/>
                      <a:pt x="1779" y="2310"/>
                    </a:cubicBezTo>
                    <a:cubicBezTo>
                      <a:pt x="2358" y="2204"/>
                      <a:pt x="2916" y="2007"/>
                      <a:pt x="3496" y="1917"/>
                    </a:cubicBezTo>
                    <a:cubicBezTo>
                      <a:pt x="4145" y="1813"/>
                      <a:pt x="4807" y="1841"/>
                      <a:pt x="5461" y="1788"/>
                    </a:cubicBezTo>
                    <a:cubicBezTo>
                      <a:pt x="6057" y="1740"/>
                      <a:pt x="6647" y="1624"/>
                      <a:pt x="7223" y="1464"/>
                    </a:cubicBezTo>
                    <a:cubicBezTo>
                      <a:pt x="7813" y="1033"/>
                      <a:pt x="8336" y="541"/>
                      <a:pt x="8787"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7" name="Google Shape;1647;p41"/>
            <p:cNvSpPr/>
            <p:nvPr/>
          </p:nvSpPr>
          <p:spPr>
            <a:xfrm rot="10546279">
              <a:off x="1306807" y="3522021"/>
              <a:ext cx="158584" cy="204524"/>
            </a:xfrm>
            <a:custGeom>
              <a:avLst/>
              <a:gdLst/>
              <a:ahLst/>
              <a:cxnLst/>
              <a:rect l="l" t="t" r="r" b="b"/>
              <a:pathLst>
                <a:path w="8264" h="10658" extrusionOk="0">
                  <a:moveTo>
                    <a:pt x="8079" y="9782"/>
                  </a:moveTo>
                  <a:cubicBezTo>
                    <a:pt x="5619" y="9782"/>
                    <a:pt x="3626" y="7788"/>
                    <a:pt x="3626" y="5329"/>
                  </a:cubicBezTo>
                  <a:cubicBezTo>
                    <a:pt x="3626" y="2870"/>
                    <a:pt x="5619" y="876"/>
                    <a:pt x="8079" y="876"/>
                  </a:cubicBezTo>
                  <a:cubicBezTo>
                    <a:pt x="8140" y="876"/>
                    <a:pt x="8202" y="876"/>
                    <a:pt x="8263" y="879"/>
                  </a:cubicBezTo>
                  <a:cubicBezTo>
                    <a:pt x="7423" y="322"/>
                    <a:pt x="6413" y="0"/>
                    <a:pt x="5329" y="0"/>
                  </a:cubicBezTo>
                  <a:cubicBezTo>
                    <a:pt x="2387" y="0"/>
                    <a:pt x="1" y="2384"/>
                    <a:pt x="1" y="5329"/>
                  </a:cubicBezTo>
                  <a:cubicBezTo>
                    <a:pt x="1" y="8271"/>
                    <a:pt x="2387" y="10657"/>
                    <a:pt x="5329" y="10657"/>
                  </a:cubicBezTo>
                  <a:cubicBezTo>
                    <a:pt x="6413" y="10657"/>
                    <a:pt x="7423" y="10333"/>
                    <a:pt x="8263" y="9776"/>
                  </a:cubicBezTo>
                  <a:cubicBezTo>
                    <a:pt x="8202" y="9779"/>
                    <a:pt x="8140" y="9782"/>
                    <a:pt x="8079" y="9782"/>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8" name="Google Shape;1648;p41"/>
            <p:cNvSpPr/>
            <p:nvPr/>
          </p:nvSpPr>
          <p:spPr>
            <a:xfrm>
              <a:off x="1075631" y="3524861"/>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49" name="Google Shape;1649;p41"/>
            <p:cNvSpPr/>
            <p:nvPr/>
          </p:nvSpPr>
          <p:spPr>
            <a:xfrm>
              <a:off x="1003256" y="3909641"/>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0" name="Google Shape;1650;p41"/>
          <p:cNvSpPr/>
          <p:nvPr/>
        </p:nvSpPr>
        <p:spPr>
          <a:xfrm rot="-5400000">
            <a:off x="6184851" y="3894652"/>
            <a:ext cx="2318111" cy="173316"/>
          </a:xfrm>
          <a:prstGeom prst="rect">
            <a:avLst/>
          </a:prstGeom>
        </p:spPr>
        <p:txBody>
          <a:bodyPr>
            <a:prstTxWarp prst="textPlain">
              <a:avLst/>
            </a:prstTxWarp>
          </a:bodyPr>
          <a:lstStyle/>
          <a:p>
            <a:pPr lvl="0" algn="ctr"/>
            <a:r>
              <a:rPr b="1" i="0">
                <a:ln w="9525" cap="flat" cmpd="sng">
                  <a:solidFill>
                    <a:schemeClr val="lt1"/>
                  </a:solidFill>
                  <a:prstDash val="solid"/>
                  <a:round/>
                  <a:headEnd type="none" w="sm" len="sm"/>
                  <a:tailEnd type="none" w="sm" len="sm"/>
                </a:ln>
                <a:noFill/>
                <a:latin typeface="Jost"/>
              </a:rPr>
              <a:t>PREPARE YOUR MIND</a:t>
            </a:r>
          </a:p>
        </p:txBody>
      </p:sp>
    </p:spTree>
    <p:extLst>
      <p:ext uri="{BB962C8B-B14F-4D97-AF65-F5344CB8AC3E}">
        <p14:creationId xmlns:p14="http://schemas.microsoft.com/office/powerpoint/2010/main" val="183398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84"/>
        <p:cNvGrpSpPr/>
        <p:nvPr/>
      </p:nvGrpSpPr>
      <p:grpSpPr>
        <a:xfrm>
          <a:off x="0" y="0"/>
          <a:ext cx="0" cy="0"/>
          <a:chOff x="0" y="0"/>
          <a:chExt cx="0" cy="0"/>
        </a:xfrm>
      </p:grpSpPr>
      <p:sp>
        <p:nvSpPr>
          <p:cNvPr id="2885" name="Google Shape;2885;p66"/>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Bài toán</a:t>
            </a:r>
            <a:endParaRPr/>
          </a:p>
        </p:txBody>
      </p:sp>
      <p:sp>
        <p:nvSpPr>
          <p:cNvPr id="2887" name="Google Shape;2887;p66"/>
          <p:cNvSpPr txBox="1">
            <a:spLocks noGrp="1"/>
          </p:cNvSpPr>
          <p:nvPr>
            <p:ph type="subTitle" idx="4294967295"/>
          </p:nvPr>
        </p:nvSpPr>
        <p:spPr>
          <a:xfrm>
            <a:off x="632844" y="1237928"/>
            <a:ext cx="4563996" cy="585785"/>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indent="0">
              <a:spcAft>
                <a:spcPts val="1200"/>
              </a:spcAft>
              <a:buNone/>
            </a:pPr>
            <a:r>
              <a:rPr lang="vi-VN">
                <a:latin typeface="Arial"/>
                <a:cs typeface="Arial"/>
              </a:rPr>
              <a:t>Xây dựng đường làng đi qua tất cả nhà dân </a:t>
            </a:r>
            <a:r>
              <a:rPr lang="en-US" err="1">
                <a:latin typeface="Arial"/>
                <a:cs typeface="Arial"/>
              </a:rPr>
              <a:t>với</a:t>
            </a:r>
            <a:r>
              <a:rPr lang="en-US">
                <a:latin typeface="Arial"/>
                <a:cs typeface="Arial"/>
              </a:rPr>
              <a:t> chi </a:t>
            </a:r>
            <a:r>
              <a:rPr lang="en-US" err="1">
                <a:latin typeface="Arial"/>
                <a:cs typeface="Arial"/>
              </a:rPr>
              <a:t>phí</a:t>
            </a:r>
            <a:r>
              <a:rPr lang="en-US">
                <a:latin typeface="Arial"/>
                <a:cs typeface="Arial"/>
              </a:rPr>
              <a:t> </a:t>
            </a:r>
            <a:r>
              <a:rPr lang="en-US" err="1">
                <a:latin typeface="Arial"/>
                <a:cs typeface="Arial"/>
              </a:rPr>
              <a:t>nhỏ</a:t>
            </a:r>
            <a:r>
              <a:rPr lang="en-US">
                <a:latin typeface="Arial"/>
                <a:cs typeface="Arial"/>
              </a:rPr>
              <a:t> </a:t>
            </a:r>
            <a:r>
              <a:rPr lang="en-US" err="1">
                <a:latin typeface="Arial"/>
                <a:cs typeface="Arial"/>
              </a:rPr>
              <a:t>nhất</a:t>
            </a:r>
            <a:r>
              <a:rPr lang="en-US">
                <a:latin typeface="Arial"/>
                <a:cs typeface="Arial"/>
              </a:rPr>
              <a:t>?</a:t>
            </a:r>
          </a:p>
        </p:txBody>
      </p:sp>
      <p:grpSp>
        <p:nvGrpSpPr>
          <p:cNvPr id="2888" name="Google Shape;2888;p66"/>
          <p:cNvGrpSpPr/>
          <p:nvPr/>
        </p:nvGrpSpPr>
        <p:grpSpPr>
          <a:xfrm rot="20360803" flipH="1">
            <a:off x="161811" y="3783014"/>
            <a:ext cx="1049364" cy="1049364"/>
            <a:chOff x="5266448" y="906209"/>
            <a:chExt cx="1049400" cy="1049400"/>
          </a:xfrm>
        </p:grpSpPr>
        <p:sp>
          <p:nvSpPr>
            <p:cNvPr id="2889" name="Google Shape;2889;p66"/>
            <p:cNvSpPr/>
            <p:nvPr/>
          </p:nvSpPr>
          <p:spPr>
            <a:xfrm>
              <a:off x="5266448" y="906209"/>
              <a:ext cx="1049400" cy="10494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6"/>
            <p:cNvSpPr/>
            <p:nvPr/>
          </p:nvSpPr>
          <p:spPr>
            <a:xfrm rot="-576884">
              <a:off x="5566611" y="1119907"/>
              <a:ext cx="574774" cy="574774"/>
            </a:xfrm>
            <a:prstGeom prst="ellipse">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6"/>
            <p:cNvSpPr/>
            <p:nvPr/>
          </p:nvSpPr>
          <p:spPr>
            <a:xfrm rot="-578917">
              <a:off x="5750447" y="1071936"/>
              <a:ext cx="128223" cy="128047"/>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6"/>
            <p:cNvSpPr/>
            <p:nvPr/>
          </p:nvSpPr>
          <p:spPr>
            <a:xfrm rot="-578921">
              <a:off x="5532116" y="1410531"/>
              <a:ext cx="452736" cy="89659"/>
            </a:xfrm>
            <a:custGeom>
              <a:avLst/>
              <a:gdLst/>
              <a:ahLst/>
              <a:cxnLst/>
              <a:rect l="l" t="t" r="r" b="b"/>
              <a:pathLst>
                <a:path w="10296" h="2039" extrusionOk="0">
                  <a:moveTo>
                    <a:pt x="1641" y="2038"/>
                  </a:moveTo>
                  <a:lnTo>
                    <a:pt x="1" y="809"/>
                  </a:lnTo>
                  <a:lnTo>
                    <a:pt x="475" y="179"/>
                  </a:lnTo>
                  <a:lnTo>
                    <a:pt x="1641" y="1052"/>
                  </a:lnTo>
                  <a:lnTo>
                    <a:pt x="3043" y="1"/>
                  </a:lnTo>
                  <a:lnTo>
                    <a:pt x="4445" y="1052"/>
                  </a:lnTo>
                  <a:lnTo>
                    <a:pt x="5848" y="1"/>
                  </a:lnTo>
                  <a:lnTo>
                    <a:pt x="7250" y="1052"/>
                  </a:lnTo>
                  <a:lnTo>
                    <a:pt x="8653" y="1"/>
                  </a:lnTo>
                  <a:lnTo>
                    <a:pt x="10295" y="1230"/>
                  </a:lnTo>
                  <a:lnTo>
                    <a:pt x="9821" y="1863"/>
                  </a:lnTo>
                  <a:lnTo>
                    <a:pt x="8653" y="987"/>
                  </a:lnTo>
                  <a:lnTo>
                    <a:pt x="7250" y="2038"/>
                  </a:lnTo>
                  <a:lnTo>
                    <a:pt x="5848" y="987"/>
                  </a:lnTo>
                  <a:lnTo>
                    <a:pt x="4445" y="2038"/>
                  </a:lnTo>
                  <a:lnTo>
                    <a:pt x="3043" y="987"/>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6"/>
            <p:cNvSpPr/>
            <p:nvPr/>
          </p:nvSpPr>
          <p:spPr>
            <a:xfrm rot="-578921">
              <a:off x="5444566" y="1566057"/>
              <a:ext cx="452736" cy="89659"/>
            </a:xfrm>
            <a:custGeom>
              <a:avLst/>
              <a:gdLst/>
              <a:ahLst/>
              <a:cxnLst/>
              <a:rect l="l" t="t" r="r" b="b"/>
              <a:pathLst>
                <a:path w="10296" h="2039" extrusionOk="0">
                  <a:moveTo>
                    <a:pt x="3043" y="1"/>
                  </a:moveTo>
                  <a:lnTo>
                    <a:pt x="1641" y="1052"/>
                  </a:lnTo>
                  <a:lnTo>
                    <a:pt x="475" y="176"/>
                  </a:lnTo>
                  <a:lnTo>
                    <a:pt x="1" y="809"/>
                  </a:lnTo>
                  <a:lnTo>
                    <a:pt x="1641" y="2038"/>
                  </a:lnTo>
                  <a:lnTo>
                    <a:pt x="3043" y="987"/>
                  </a:lnTo>
                  <a:lnTo>
                    <a:pt x="4445" y="2038"/>
                  </a:lnTo>
                  <a:lnTo>
                    <a:pt x="5848" y="987"/>
                  </a:lnTo>
                  <a:lnTo>
                    <a:pt x="7250" y="2038"/>
                  </a:lnTo>
                  <a:lnTo>
                    <a:pt x="8653" y="987"/>
                  </a:lnTo>
                  <a:lnTo>
                    <a:pt x="9821" y="1860"/>
                  </a:lnTo>
                  <a:lnTo>
                    <a:pt x="10295" y="1230"/>
                  </a:lnTo>
                  <a:lnTo>
                    <a:pt x="8653" y="1"/>
                  </a:lnTo>
                  <a:lnTo>
                    <a:pt x="7250" y="1052"/>
                  </a:lnTo>
                  <a:lnTo>
                    <a:pt x="5848" y="1"/>
                  </a:lnTo>
                  <a:lnTo>
                    <a:pt x="4445" y="1052"/>
                  </a:lnTo>
                  <a:lnTo>
                    <a:pt x="3043" y="1"/>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6"/>
            <p:cNvSpPr/>
            <p:nvPr/>
          </p:nvSpPr>
          <p:spPr>
            <a:xfrm rot="-578986">
              <a:off x="5939518" y="1233768"/>
              <a:ext cx="69212" cy="69117"/>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6"/>
            <p:cNvSpPr/>
            <p:nvPr/>
          </p:nvSpPr>
          <p:spPr>
            <a:xfrm rot="-578986">
              <a:off x="5435841" y="1396406"/>
              <a:ext cx="69212" cy="69117"/>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6"/>
            <p:cNvSpPr/>
            <p:nvPr/>
          </p:nvSpPr>
          <p:spPr>
            <a:xfrm rot="-578590">
              <a:off x="5514360" y="1124003"/>
              <a:ext cx="52379" cy="52307"/>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6"/>
            <p:cNvSpPr/>
            <p:nvPr/>
          </p:nvSpPr>
          <p:spPr>
            <a:xfrm rot="-578986">
              <a:off x="6019412" y="1665582"/>
              <a:ext cx="69212" cy="69117"/>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8" name="Google Shape;2898;p66"/>
          <p:cNvGrpSpPr/>
          <p:nvPr/>
        </p:nvGrpSpPr>
        <p:grpSpPr>
          <a:xfrm>
            <a:off x="1049038" y="3053494"/>
            <a:ext cx="655500" cy="655500"/>
            <a:chOff x="899298" y="3433251"/>
            <a:chExt cx="655500" cy="655500"/>
          </a:xfrm>
        </p:grpSpPr>
        <p:sp>
          <p:nvSpPr>
            <p:cNvPr id="2899" name="Google Shape;2899;p66"/>
            <p:cNvSpPr/>
            <p:nvPr/>
          </p:nvSpPr>
          <p:spPr>
            <a:xfrm>
              <a:off x="899298" y="3433251"/>
              <a:ext cx="655500" cy="6555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0" name="Google Shape;2900;p66"/>
            <p:cNvGrpSpPr/>
            <p:nvPr/>
          </p:nvGrpSpPr>
          <p:grpSpPr>
            <a:xfrm>
              <a:off x="1007379" y="3550554"/>
              <a:ext cx="425938" cy="420842"/>
              <a:chOff x="5458800" y="132600"/>
              <a:chExt cx="1182833" cy="1168680"/>
            </a:xfrm>
          </p:grpSpPr>
          <p:sp>
            <p:nvSpPr>
              <p:cNvPr id="2901" name="Google Shape;2901;p66"/>
              <p:cNvSpPr/>
              <p:nvPr/>
            </p:nvSpPr>
            <p:spPr>
              <a:xfrm>
                <a:off x="5468235" y="132600"/>
                <a:ext cx="1173398" cy="1168680"/>
              </a:xfrm>
              <a:custGeom>
                <a:avLst/>
                <a:gdLst/>
                <a:ahLst/>
                <a:cxnLst/>
                <a:rect l="l" t="t" r="r" b="b"/>
                <a:pathLst>
                  <a:path w="17909" h="17837" extrusionOk="0">
                    <a:moveTo>
                      <a:pt x="8912" y="0"/>
                    </a:moveTo>
                    <a:cubicBezTo>
                      <a:pt x="7280" y="0"/>
                      <a:pt x="5628" y="448"/>
                      <a:pt x="4147" y="1386"/>
                    </a:cubicBezTo>
                    <a:cubicBezTo>
                      <a:pt x="2965" y="2135"/>
                      <a:pt x="2020" y="3118"/>
                      <a:pt x="1330" y="4235"/>
                    </a:cubicBezTo>
                    <a:cubicBezTo>
                      <a:pt x="909" y="4920"/>
                      <a:pt x="585" y="5655"/>
                      <a:pt x="362" y="6420"/>
                    </a:cubicBezTo>
                    <a:cubicBezTo>
                      <a:pt x="226" y="6881"/>
                      <a:pt x="129" y="7353"/>
                      <a:pt x="71" y="7830"/>
                    </a:cubicBezTo>
                    <a:cubicBezTo>
                      <a:pt x="33" y="8149"/>
                      <a:pt x="10" y="8469"/>
                      <a:pt x="7" y="8790"/>
                    </a:cubicBezTo>
                    <a:cubicBezTo>
                      <a:pt x="0" y="9199"/>
                      <a:pt x="20" y="9611"/>
                      <a:pt x="71" y="10020"/>
                    </a:cubicBezTo>
                    <a:cubicBezTo>
                      <a:pt x="198" y="11049"/>
                      <a:pt x="507" y="12068"/>
                      <a:pt x="1009" y="13029"/>
                    </a:cubicBezTo>
                    <a:cubicBezTo>
                      <a:pt x="1125" y="13252"/>
                      <a:pt x="1252" y="13474"/>
                      <a:pt x="1389" y="13690"/>
                    </a:cubicBezTo>
                    <a:cubicBezTo>
                      <a:pt x="1582" y="13996"/>
                      <a:pt x="1792" y="14286"/>
                      <a:pt x="2015" y="14559"/>
                    </a:cubicBezTo>
                    <a:cubicBezTo>
                      <a:pt x="2255" y="14855"/>
                      <a:pt x="2511" y="15129"/>
                      <a:pt x="2781" y="15386"/>
                    </a:cubicBezTo>
                    <a:cubicBezTo>
                      <a:pt x="3109" y="15698"/>
                      <a:pt x="3460" y="15983"/>
                      <a:pt x="3827" y="16239"/>
                    </a:cubicBezTo>
                    <a:cubicBezTo>
                      <a:pt x="5330" y="17284"/>
                      <a:pt x="7118" y="17836"/>
                      <a:pt x="8930" y="17836"/>
                    </a:cubicBezTo>
                    <a:cubicBezTo>
                      <a:pt x="10562" y="17836"/>
                      <a:pt x="12213" y="17388"/>
                      <a:pt x="13694" y="16450"/>
                    </a:cubicBezTo>
                    <a:cubicBezTo>
                      <a:pt x="13864" y="16341"/>
                      <a:pt x="14029" y="16229"/>
                      <a:pt x="14189" y="16113"/>
                    </a:cubicBezTo>
                    <a:cubicBezTo>
                      <a:pt x="14779" y="15682"/>
                      <a:pt x="15302" y="15190"/>
                      <a:pt x="15753" y="14650"/>
                    </a:cubicBezTo>
                    <a:cubicBezTo>
                      <a:pt x="16293" y="14007"/>
                      <a:pt x="16734" y="13297"/>
                      <a:pt x="17068" y="12544"/>
                    </a:cubicBezTo>
                    <a:cubicBezTo>
                      <a:pt x="17260" y="12113"/>
                      <a:pt x="17416" y="11669"/>
                      <a:pt x="17537" y="11214"/>
                    </a:cubicBezTo>
                    <a:cubicBezTo>
                      <a:pt x="17823" y="10142"/>
                      <a:pt x="17909" y="9021"/>
                      <a:pt x="17783" y="7908"/>
                    </a:cubicBezTo>
                    <a:cubicBezTo>
                      <a:pt x="17635" y="6610"/>
                      <a:pt x="17198" y="5323"/>
                      <a:pt x="16452" y="4145"/>
                    </a:cubicBezTo>
                    <a:cubicBezTo>
                      <a:pt x="16193" y="3734"/>
                      <a:pt x="15905" y="3353"/>
                      <a:pt x="15591" y="3001"/>
                    </a:cubicBezTo>
                    <a:cubicBezTo>
                      <a:pt x="15283" y="2649"/>
                      <a:pt x="14949" y="2329"/>
                      <a:pt x="14594" y="2036"/>
                    </a:cubicBezTo>
                    <a:cubicBezTo>
                      <a:pt x="14424" y="1898"/>
                      <a:pt x="14250" y="1764"/>
                      <a:pt x="14072" y="1637"/>
                    </a:cubicBezTo>
                    <a:cubicBezTo>
                      <a:pt x="13908" y="1523"/>
                      <a:pt x="13740" y="1412"/>
                      <a:pt x="13570" y="1308"/>
                    </a:cubicBezTo>
                    <a:cubicBezTo>
                      <a:pt x="12165" y="450"/>
                      <a:pt x="10548" y="0"/>
                      <a:pt x="891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6"/>
              <p:cNvSpPr/>
              <p:nvPr/>
            </p:nvSpPr>
            <p:spPr>
              <a:xfrm>
                <a:off x="5600260" y="867354"/>
                <a:ext cx="1017067" cy="273415"/>
              </a:xfrm>
              <a:custGeom>
                <a:avLst/>
                <a:gdLst/>
                <a:ahLst/>
                <a:cxnLst/>
                <a:rect l="l" t="t" r="r" b="b"/>
                <a:pathLst>
                  <a:path w="15523" h="4173" extrusionOk="0">
                    <a:moveTo>
                      <a:pt x="15522" y="0"/>
                    </a:moveTo>
                    <a:cubicBezTo>
                      <a:pt x="14830" y="230"/>
                      <a:pt x="14117" y="405"/>
                      <a:pt x="13410" y="578"/>
                    </a:cubicBezTo>
                    <a:cubicBezTo>
                      <a:pt x="8977" y="1667"/>
                      <a:pt x="4527" y="2757"/>
                      <a:pt x="0" y="3345"/>
                    </a:cubicBezTo>
                    <a:cubicBezTo>
                      <a:pt x="240" y="3641"/>
                      <a:pt x="496" y="3915"/>
                      <a:pt x="766" y="4172"/>
                    </a:cubicBezTo>
                    <a:cubicBezTo>
                      <a:pt x="2073" y="4070"/>
                      <a:pt x="3419" y="4111"/>
                      <a:pt x="4724" y="4007"/>
                    </a:cubicBezTo>
                    <a:cubicBezTo>
                      <a:pt x="6977" y="3830"/>
                      <a:pt x="9167" y="3204"/>
                      <a:pt x="11339" y="2583"/>
                    </a:cubicBezTo>
                    <a:cubicBezTo>
                      <a:pt x="12595" y="2223"/>
                      <a:pt x="13859" y="1862"/>
                      <a:pt x="15053" y="1330"/>
                    </a:cubicBezTo>
                    <a:cubicBezTo>
                      <a:pt x="15245" y="899"/>
                      <a:pt x="15403" y="455"/>
                      <a:pt x="1552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6"/>
              <p:cNvSpPr/>
              <p:nvPr/>
            </p:nvSpPr>
            <p:spPr>
              <a:xfrm>
                <a:off x="5491888" y="218236"/>
                <a:ext cx="932677" cy="335004"/>
              </a:xfrm>
              <a:custGeom>
                <a:avLst/>
                <a:gdLst/>
                <a:ahLst/>
                <a:cxnLst/>
                <a:rect l="l" t="t" r="r" b="b"/>
                <a:pathLst>
                  <a:path w="14235" h="5113" extrusionOk="0">
                    <a:moveTo>
                      <a:pt x="13209" y="1"/>
                    </a:moveTo>
                    <a:cubicBezTo>
                      <a:pt x="12064" y="445"/>
                      <a:pt x="10840" y="675"/>
                      <a:pt x="9633" y="914"/>
                    </a:cubicBezTo>
                    <a:cubicBezTo>
                      <a:pt x="6725" y="1492"/>
                      <a:pt x="3834" y="2165"/>
                      <a:pt x="969" y="2928"/>
                    </a:cubicBezTo>
                    <a:cubicBezTo>
                      <a:pt x="548" y="3613"/>
                      <a:pt x="222" y="4348"/>
                      <a:pt x="1" y="5113"/>
                    </a:cubicBezTo>
                    <a:cubicBezTo>
                      <a:pt x="766" y="4865"/>
                      <a:pt x="1512" y="4531"/>
                      <a:pt x="2259" y="4236"/>
                    </a:cubicBezTo>
                    <a:cubicBezTo>
                      <a:pt x="5744" y="2863"/>
                      <a:pt x="9480" y="2257"/>
                      <a:pt x="13055" y="1139"/>
                    </a:cubicBezTo>
                    <a:cubicBezTo>
                      <a:pt x="13450" y="1017"/>
                      <a:pt x="13846" y="885"/>
                      <a:pt x="14235" y="729"/>
                    </a:cubicBezTo>
                    <a:cubicBezTo>
                      <a:pt x="13908" y="462"/>
                      <a:pt x="13566" y="217"/>
                      <a:pt x="13209"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6"/>
              <p:cNvSpPr/>
              <p:nvPr/>
            </p:nvSpPr>
            <p:spPr>
              <a:xfrm>
                <a:off x="5458800" y="329163"/>
                <a:ext cx="1174512" cy="657166"/>
              </a:xfrm>
              <a:custGeom>
                <a:avLst/>
                <a:gdLst/>
                <a:ahLst/>
                <a:cxnLst/>
                <a:rect l="l" t="t" r="r" b="b"/>
                <a:pathLst>
                  <a:path w="17926" h="10030" extrusionOk="0">
                    <a:moveTo>
                      <a:pt x="15735" y="1"/>
                    </a:moveTo>
                    <a:cubicBezTo>
                      <a:pt x="15124" y="140"/>
                      <a:pt x="14520" y="313"/>
                      <a:pt x="13927" y="513"/>
                    </a:cubicBezTo>
                    <a:cubicBezTo>
                      <a:pt x="11497" y="1334"/>
                      <a:pt x="9231" y="2610"/>
                      <a:pt x="6762" y="3311"/>
                    </a:cubicBezTo>
                    <a:cubicBezTo>
                      <a:pt x="4656" y="3907"/>
                      <a:pt x="2440" y="4072"/>
                      <a:pt x="367" y="4777"/>
                    </a:cubicBezTo>
                    <a:cubicBezTo>
                      <a:pt x="318" y="4794"/>
                      <a:pt x="265" y="4812"/>
                      <a:pt x="215" y="4830"/>
                    </a:cubicBezTo>
                    <a:cubicBezTo>
                      <a:pt x="0" y="6573"/>
                      <a:pt x="294" y="8384"/>
                      <a:pt x="1153" y="10029"/>
                    </a:cubicBezTo>
                    <a:cubicBezTo>
                      <a:pt x="1903" y="9830"/>
                      <a:pt x="2579" y="9351"/>
                      <a:pt x="3291" y="9005"/>
                    </a:cubicBezTo>
                    <a:cubicBezTo>
                      <a:pt x="4315" y="8510"/>
                      <a:pt x="5446" y="8285"/>
                      <a:pt x="6538" y="7972"/>
                    </a:cubicBezTo>
                    <a:cubicBezTo>
                      <a:pt x="8107" y="7521"/>
                      <a:pt x="9620" y="6878"/>
                      <a:pt x="11202" y="6485"/>
                    </a:cubicBezTo>
                    <a:cubicBezTo>
                      <a:pt x="12622" y="6132"/>
                      <a:pt x="14085" y="5985"/>
                      <a:pt x="15516" y="5674"/>
                    </a:cubicBezTo>
                    <a:cubicBezTo>
                      <a:pt x="16338" y="5494"/>
                      <a:pt x="17161" y="5256"/>
                      <a:pt x="17926" y="4908"/>
                    </a:cubicBezTo>
                    <a:cubicBezTo>
                      <a:pt x="17879" y="4505"/>
                      <a:pt x="17807" y="4104"/>
                      <a:pt x="17704" y="3705"/>
                    </a:cubicBezTo>
                    <a:cubicBezTo>
                      <a:pt x="17506" y="2933"/>
                      <a:pt x="17202" y="2176"/>
                      <a:pt x="16784" y="1454"/>
                    </a:cubicBezTo>
                    <a:cubicBezTo>
                      <a:pt x="16725" y="1350"/>
                      <a:pt x="16662" y="1248"/>
                      <a:pt x="16596" y="1145"/>
                    </a:cubicBezTo>
                    <a:cubicBezTo>
                      <a:pt x="16337" y="734"/>
                      <a:pt x="16049" y="353"/>
                      <a:pt x="15735"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6"/>
              <p:cNvSpPr/>
              <p:nvPr/>
            </p:nvSpPr>
            <p:spPr>
              <a:xfrm>
                <a:off x="6176060" y="764289"/>
                <a:ext cx="355774" cy="86945"/>
              </a:xfrm>
              <a:custGeom>
                <a:avLst/>
                <a:gdLst/>
                <a:ahLst/>
                <a:cxnLst/>
                <a:rect l="l" t="t" r="r" b="b"/>
                <a:pathLst>
                  <a:path w="5430" h="1327" extrusionOk="0">
                    <a:moveTo>
                      <a:pt x="4716" y="1"/>
                    </a:moveTo>
                    <a:cubicBezTo>
                      <a:pt x="4223" y="1"/>
                      <a:pt x="3629" y="161"/>
                      <a:pt x="3342" y="196"/>
                    </a:cubicBezTo>
                    <a:cubicBezTo>
                      <a:pt x="2370" y="313"/>
                      <a:pt x="1409" y="518"/>
                      <a:pt x="474" y="810"/>
                    </a:cubicBezTo>
                    <a:cubicBezTo>
                      <a:pt x="278" y="871"/>
                      <a:pt x="53" y="966"/>
                      <a:pt x="0" y="1165"/>
                    </a:cubicBezTo>
                    <a:cubicBezTo>
                      <a:pt x="180" y="1303"/>
                      <a:pt x="418" y="1326"/>
                      <a:pt x="648" y="1326"/>
                    </a:cubicBezTo>
                    <a:cubicBezTo>
                      <a:pt x="676" y="1326"/>
                      <a:pt x="703" y="1326"/>
                      <a:pt x="730" y="1326"/>
                    </a:cubicBezTo>
                    <a:cubicBezTo>
                      <a:pt x="2240" y="1301"/>
                      <a:pt x="4108" y="1051"/>
                      <a:pt x="5429" y="269"/>
                    </a:cubicBezTo>
                    <a:cubicBezTo>
                      <a:pt x="5303" y="66"/>
                      <a:pt x="5030" y="1"/>
                      <a:pt x="4716"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6"/>
              <p:cNvSpPr/>
              <p:nvPr/>
            </p:nvSpPr>
            <p:spPr>
              <a:xfrm>
                <a:off x="5808683" y="891728"/>
                <a:ext cx="245045" cy="87928"/>
              </a:xfrm>
              <a:custGeom>
                <a:avLst/>
                <a:gdLst/>
                <a:ahLst/>
                <a:cxnLst/>
                <a:rect l="l" t="t" r="r" b="b"/>
                <a:pathLst>
                  <a:path w="3740" h="1342" extrusionOk="0">
                    <a:moveTo>
                      <a:pt x="3463" y="1"/>
                    </a:moveTo>
                    <a:cubicBezTo>
                      <a:pt x="3408" y="1"/>
                      <a:pt x="3352" y="9"/>
                      <a:pt x="3297" y="18"/>
                    </a:cubicBezTo>
                    <a:cubicBezTo>
                      <a:pt x="2626" y="139"/>
                      <a:pt x="2017" y="398"/>
                      <a:pt x="1374" y="613"/>
                    </a:cubicBezTo>
                    <a:cubicBezTo>
                      <a:pt x="905" y="771"/>
                      <a:pt x="392" y="928"/>
                      <a:pt x="0" y="1239"/>
                    </a:cubicBezTo>
                    <a:cubicBezTo>
                      <a:pt x="266" y="1306"/>
                      <a:pt x="564" y="1342"/>
                      <a:pt x="856" y="1342"/>
                    </a:cubicBezTo>
                    <a:cubicBezTo>
                      <a:pt x="1037" y="1342"/>
                      <a:pt x="1216" y="1328"/>
                      <a:pt x="1384" y="1300"/>
                    </a:cubicBezTo>
                    <a:cubicBezTo>
                      <a:pt x="1751" y="1239"/>
                      <a:pt x="2096" y="1087"/>
                      <a:pt x="2433" y="928"/>
                    </a:cubicBezTo>
                    <a:cubicBezTo>
                      <a:pt x="2805" y="751"/>
                      <a:pt x="3170" y="563"/>
                      <a:pt x="3526" y="362"/>
                    </a:cubicBezTo>
                    <a:cubicBezTo>
                      <a:pt x="3625" y="307"/>
                      <a:pt x="3739" y="210"/>
                      <a:pt x="3695" y="106"/>
                    </a:cubicBezTo>
                    <a:cubicBezTo>
                      <a:pt x="3677" y="66"/>
                      <a:pt x="3639" y="38"/>
                      <a:pt x="3597" y="23"/>
                    </a:cubicBezTo>
                    <a:cubicBezTo>
                      <a:pt x="3555" y="7"/>
                      <a:pt x="3509" y="1"/>
                      <a:pt x="3463"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6"/>
              <p:cNvSpPr/>
              <p:nvPr/>
            </p:nvSpPr>
            <p:spPr>
              <a:xfrm>
                <a:off x="5826832" y="424431"/>
                <a:ext cx="792006" cy="352629"/>
              </a:xfrm>
              <a:custGeom>
                <a:avLst/>
                <a:gdLst/>
                <a:ahLst/>
                <a:cxnLst/>
                <a:rect l="l" t="t" r="r" b="b"/>
                <a:pathLst>
                  <a:path w="12088" h="5382" extrusionOk="0">
                    <a:moveTo>
                      <a:pt x="11166" y="0"/>
                    </a:moveTo>
                    <a:cubicBezTo>
                      <a:pt x="8191" y="859"/>
                      <a:pt x="5241" y="1822"/>
                      <a:pt x="2326" y="2891"/>
                    </a:cubicBezTo>
                    <a:cubicBezTo>
                      <a:pt x="1814" y="3079"/>
                      <a:pt x="1299" y="3272"/>
                      <a:pt x="845" y="3579"/>
                    </a:cubicBezTo>
                    <a:cubicBezTo>
                      <a:pt x="494" y="3819"/>
                      <a:pt x="4" y="4260"/>
                      <a:pt x="2" y="4694"/>
                    </a:cubicBezTo>
                    <a:cubicBezTo>
                      <a:pt x="1" y="5223"/>
                      <a:pt x="351" y="5382"/>
                      <a:pt x="801" y="5382"/>
                    </a:cubicBezTo>
                    <a:cubicBezTo>
                      <a:pt x="1371" y="5382"/>
                      <a:pt x="2100" y="5128"/>
                      <a:pt x="2481" y="5048"/>
                    </a:cubicBezTo>
                    <a:cubicBezTo>
                      <a:pt x="3694" y="4797"/>
                      <a:pt x="4898" y="4509"/>
                      <a:pt x="6097" y="4186"/>
                    </a:cubicBezTo>
                    <a:cubicBezTo>
                      <a:pt x="8120" y="3639"/>
                      <a:pt x="10120" y="2995"/>
                      <a:pt x="12087" y="2251"/>
                    </a:cubicBezTo>
                    <a:cubicBezTo>
                      <a:pt x="11889" y="1479"/>
                      <a:pt x="11585" y="722"/>
                      <a:pt x="1116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6"/>
              <p:cNvSpPr/>
              <p:nvPr/>
            </p:nvSpPr>
            <p:spPr>
              <a:xfrm>
                <a:off x="5468235" y="662928"/>
                <a:ext cx="210647" cy="126257"/>
              </a:xfrm>
              <a:custGeom>
                <a:avLst/>
                <a:gdLst/>
                <a:ahLst/>
                <a:cxnLst/>
                <a:rect l="l" t="t" r="r" b="b"/>
                <a:pathLst>
                  <a:path w="3215" h="1927" extrusionOk="0">
                    <a:moveTo>
                      <a:pt x="2797" y="0"/>
                    </a:moveTo>
                    <a:cubicBezTo>
                      <a:pt x="2623" y="0"/>
                      <a:pt x="2444" y="45"/>
                      <a:pt x="2274" y="90"/>
                    </a:cubicBezTo>
                    <a:cubicBezTo>
                      <a:pt x="1518" y="291"/>
                      <a:pt x="762" y="494"/>
                      <a:pt x="7" y="696"/>
                    </a:cubicBezTo>
                    <a:cubicBezTo>
                      <a:pt x="0" y="1105"/>
                      <a:pt x="20" y="1517"/>
                      <a:pt x="71" y="1926"/>
                    </a:cubicBezTo>
                    <a:cubicBezTo>
                      <a:pt x="824" y="1636"/>
                      <a:pt x="1579" y="1343"/>
                      <a:pt x="2332" y="1053"/>
                    </a:cubicBezTo>
                    <a:cubicBezTo>
                      <a:pt x="2727" y="899"/>
                      <a:pt x="3189" y="659"/>
                      <a:pt x="3213" y="235"/>
                    </a:cubicBezTo>
                    <a:cubicBezTo>
                      <a:pt x="3214" y="200"/>
                      <a:pt x="3213" y="166"/>
                      <a:pt x="3196" y="134"/>
                    </a:cubicBezTo>
                    <a:cubicBezTo>
                      <a:pt x="3175" y="95"/>
                      <a:pt x="3135" y="71"/>
                      <a:pt x="3094" y="55"/>
                    </a:cubicBezTo>
                    <a:cubicBezTo>
                      <a:pt x="2999" y="15"/>
                      <a:pt x="2899" y="0"/>
                      <a:pt x="279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6"/>
              <p:cNvSpPr/>
              <p:nvPr/>
            </p:nvSpPr>
            <p:spPr>
              <a:xfrm>
                <a:off x="5924655" y="1092419"/>
                <a:ext cx="575790" cy="159541"/>
              </a:xfrm>
              <a:custGeom>
                <a:avLst/>
                <a:gdLst/>
                <a:ahLst/>
                <a:cxnLst/>
                <a:rect l="l" t="t" r="r" b="b"/>
                <a:pathLst>
                  <a:path w="8788" h="2435" extrusionOk="0">
                    <a:moveTo>
                      <a:pt x="8787" y="1"/>
                    </a:moveTo>
                    <a:lnTo>
                      <a:pt x="8787" y="1"/>
                    </a:lnTo>
                    <a:cubicBezTo>
                      <a:pt x="8328" y="60"/>
                      <a:pt x="7851" y="62"/>
                      <a:pt x="7388" y="108"/>
                    </a:cubicBezTo>
                    <a:cubicBezTo>
                      <a:pt x="6478" y="197"/>
                      <a:pt x="5585" y="460"/>
                      <a:pt x="4670" y="488"/>
                    </a:cubicBezTo>
                    <a:cubicBezTo>
                      <a:pt x="4601" y="490"/>
                      <a:pt x="4533" y="491"/>
                      <a:pt x="4464" y="491"/>
                    </a:cubicBezTo>
                    <a:cubicBezTo>
                      <a:pt x="4290" y="491"/>
                      <a:pt x="4116" y="486"/>
                      <a:pt x="3942" y="486"/>
                    </a:cubicBezTo>
                    <a:cubicBezTo>
                      <a:pt x="3757" y="486"/>
                      <a:pt x="3572" y="491"/>
                      <a:pt x="3388" y="514"/>
                    </a:cubicBezTo>
                    <a:cubicBezTo>
                      <a:pt x="2975" y="566"/>
                      <a:pt x="2581" y="701"/>
                      <a:pt x="2178" y="795"/>
                    </a:cubicBezTo>
                    <a:cubicBezTo>
                      <a:pt x="1588" y="936"/>
                      <a:pt x="75" y="967"/>
                      <a:pt x="29" y="1794"/>
                    </a:cubicBezTo>
                    <a:cubicBezTo>
                      <a:pt x="0" y="2303"/>
                      <a:pt x="384" y="2434"/>
                      <a:pt x="820" y="2434"/>
                    </a:cubicBezTo>
                    <a:cubicBezTo>
                      <a:pt x="1166" y="2434"/>
                      <a:pt x="1545" y="2352"/>
                      <a:pt x="1779" y="2310"/>
                    </a:cubicBezTo>
                    <a:cubicBezTo>
                      <a:pt x="2358" y="2204"/>
                      <a:pt x="2916" y="2007"/>
                      <a:pt x="3496" y="1917"/>
                    </a:cubicBezTo>
                    <a:cubicBezTo>
                      <a:pt x="4145" y="1813"/>
                      <a:pt x="4807" y="1841"/>
                      <a:pt x="5461" y="1788"/>
                    </a:cubicBezTo>
                    <a:cubicBezTo>
                      <a:pt x="6057" y="1740"/>
                      <a:pt x="6647" y="1624"/>
                      <a:pt x="7223" y="1464"/>
                    </a:cubicBezTo>
                    <a:cubicBezTo>
                      <a:pt x="7813" y="1033"/>
                      <a:pt x="8336" y="541"/>
                      <a:pt x="8787"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0" name="Google Shape;2910;p66"/>
            <p:cNvSpPr/>
            <p:nvPr/>
          </p:nvSpPr>
          <p:spPr>
            <a:xfrm rot="10546279">
              <a:off x="1306807" y="3522021"/>
              <a:ext cx="158584" cy="204524"/>
            </a:xfrm>
            <a:custGeom>
              <a:avLst/>
              <a:gdLst/>
              <a:ahLst/>
              <a:cxnLst/>
              <a:rect l="l" t="t" r="r" b="b"/>
              <a:pathLst>
                <a:path w="8264" h="10658" extrusionOk="0">
                  <a:moveTo>
                    <a:pt x="8079" y="9782"/>
                  </a:moveTo>
                  <a:cubicBezTo>
                    <a:pt x="5619" y="9782"/>
                    <a:pt x="3626" y="7788"/>
                    <a:pt x="3626" y="5329"/>
                  </a:cubicBezTo>
                  <a:cubicBezTo>
                    <a:pt x="3626" y="2870"/>
                    <a:pt x="5619" y="876"/>
                    <a:pt x="8079" y="876"/>
                  </a:cubicBezTo>
                  <a:cubicBezTo>
                    <a:pt x="8140" y="876"/>
                    <a:pt x="8202" y="876"/>
                    <a:pt x="8263" y="879"/>
                  </a:cubicBezTo>
                  <a:cubicBezTo>
                    <a:pt x="7423" y="322"/>
                    <a:pt x="6413" y="0"/>
                    <a:pt x="5329" y="0"/>
                  </a:cubicBezTo>
                  <a:cubicBezTo>
                    <a:pt x="2387" y="0"/>
                    <a:pt x="1" y="2384"/>
                    <a:pt x="1" y="5329"/>
                  </a:cubicBezTo>
                  <a:cubicBezTo>
                    <a:pt x="1" y="8271"/>
                    <a:pt x="2387" y="10657"/>
                    <a:pt x="5329" y="10657"/>
                  </a:cubicBezTo>
                  <a:cubicBezTo>
                    <a:pt x="6413" y="10657"/>
                    <a:pt x="7423" y="10333"/>
                    <a:pt x="8263" y="9776"/>
                  </a:cubicBezTo>
                  <a:cubicBezTo>
                    <a:pt x="8202" y="9779"/>
                    <a:pt x="8140" y="9782"/>
                    <a:pt x="8079" y="9782"/>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11" name="Google Shape;2911;p66"/>
            <p:cNvSpPr/>
            <p:nvPr/>
          </p:nvSpPr>
          <p:spPr>
            <a:xfrm>
              <a:off x="1075631" y="3524861"/>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12" name="Google Shape;2912;p66"/>
            <p:cNvSpPr/>
            <p:nvPr/>
          </p:nvSpPr>
          <p:spPr>
            <a:xfrm>
              <a:off x="1003256" y="3909641"/>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3" name="Google Shape;2913;p66"/>
          <p:cNvSpPr/>
          <p:nvPr/>
        </p:nvSpPr>
        <p:spPr>
          <a:xfrm>
            <a:off x="5613901" y="163429"/>
            <a:ext cx="1807548" cy="169979"/>
          </a:xfrm>
          <a:prstGeom prst="rect">
            <a:avLst/>
          </a:prstGeom>
        </p:spPr>
        <p:txBody>
          <a:bodyPr>
            <a:prstTxWarp prst="textPlain">
              <a:avLst/>
            </a:prstTxWarp>
          </a:bodyPr>
          <a:lstStyle/>
          <a:p>
            <a:pPr lvl="0" algn="ctr"/>
            <a:r>
              <a:rPr b="1" i="0">
                <a:ln w="9525" cap="flat" cmpd="sng">
                  <a:solidFill>
                    <a:schemeClr val="lt1"/>
                  </a:solidFill>
                  <a:prstDash val="solid"/>
                  <a:round/>
                  <a:headEnd type="none" w="sm" len="sm"/>
                  <a:tailEnd type="none" w="sm" len="sm"/>
                </a:ln>
                <a:noFill/>
                <a:latin typeface="Jost"/>
              </a:rPr>
              <a:t>MORE DIFFICULT</a:t>
            </a:r>
          </a:p>
        </p:txBody>
      </p:sp>
      <p:grpSp>
        <p:nvGrpSpPr>
          <p:cNvPr id="2914" name="Google Shape;2914;p66"/>
          <p:cNvGrpSpPr/>
          <p:nvPr/>
        </p:nvGrpSpPr>
        <p:grpSpPr>
          <a:xfrm flipH="1">
            <a:off x="6185028" y="529696"/>
            <a:ext cx="1252753" cy="1712815"/>
            <a:chOff x="39061" y="1565425"/>
            <a:chExt cx="1201451" cy="1642988"/>
          </a:xfrm>
        </p:grpSpPr>
        <p:grpSp>
          <p:nvGrpSpPr>
            <p:cNvPr id="2915" name="Google Shape;2915;p66"/>
            <p:cNvGrpSpPr/>
            <p:nvPr/>
          </p:nvGrpSpPr>
          <p:grpSpPr>
            <a:xfrm rot="6914248">
              <a:off x="830037" y="1613132"/>
              <a:ext cx="241193" cy="527245"/>
              <a:chOff x="-835750" y="499300"/>
              <a:chExt cx="586638" cy="1282385"/>
            </a:xfrm>
          </p:grpSpPr>
          <p:sp>
            <p:nvSpPr>
              <p:cNvPr id="2916" name="Google Shape;2916;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2" name="Google Shape;2922;p66"/>
            <p:cNvGrpSpPr/>
            <p:nvPr/>
          </p:nvGrpSpPr>
          <p:grpSpPr>
            <a:xfrm rot="7696995" flipH="1">
              <a:off x="200097" y="1662741"/>
              <a:ext cx="241170" cy="527195"/>
              <a:chOff x="-835750" y="499300"/>
              <a:chExt cx="586638" cy="1282385"/>
            </a:xfrm>
          </p:grpSpPr>
          <p:sp>
            <p:nvSpPr>
              <p:cNvPr id="2923" name="Google Shape;2923;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9" name="Google Shape;2929;p66"/>
            <p:cNvSpPr/>
            <p:nvPr/>
          </p:nvSpPr>
          <p:spPr>
            <a:xfrm>
              <a:off x="387925" y="1565425"/>
              <a:ext cx="579718" cy="20382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rgbClr val="474747"/>
              </a:solidFill>
              <a:prstDash val="dot"/>
              <a:round/>
              <a:headEnd type="none" w="med" len="med"/>
              <a:tailEnd type="none" w="med" len="med"/>
            </a:ln>
          </p:spPr>
        </p:sp>
        <p:grpSp>
          <p:nvGrpSpPr>
            <p:cNvPr id="2930" name="Google Shape;2930;p66"/>
            <p:cNvGrpSpPr/>
            <p:nvPr/>
          </p:nvGrpSpPr>
          <p:grpSpPr>
            <a:xfrm rot="931671" flipH="1">
              <a:off x="471562" y="2402321"/>
              <a:ext cx="192400" cy="420585"/>
              <a:chOff x="-835750" y="499300"/>
              <a:chExt cx="586638" cy="1282385"/>
            </a:xfrm>
          </p:grpSpPr>
          <p:sp>
            <p:nvSpPr>
              <p:cNvPr id="2931" name="Google Shape;2931;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7" name="Google Shape;2937;p66"/>
            <p:cNvGrpSpPr/>
            <p:nvPr/>
          </p:nvGrpSpPr>
          <p:grpSpPr>
            <a:xfrm rot="148872">
              <a:off x="110447" y="2783813"/>
              <a:ext cx="192422" cy="420632"/>
              <a:chOff x="-835750" y="499300"/>
              <a:chExt cx="586638" cy="1282385"/>
            </a:xfrm>
          </p:grpSpPr>
          <p:sp>
            <p:nvSpPr>
              <p:cNvPr id="2938" name="Google Shape;2938;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4" name="Google Shape;2944;p66"/>
            <p:cNvSpPr/>
            <p:nvPr/>
          </p:nvSpPr>
          <p:spPr>
            <a:xfrm rot="7845593" flipH="1">
              <a:off x="320988" y="2805357"/>
              <a:ext cx="462537" cy="16261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sp>
          <p:nvSpPr>
            <p:cNvPr id="2945" name="Google Shape;2945;p66"/>
            <p:cNvSpPr/>
            <p:nvPr/>
          </p:nvSpPr>
          <p:spPr>
            <a:xfrm rot="-6869958" flipH="1">
              <a:off x="28569" y="2261662"/>
              <a:ext cx="462523" cy="162623"/>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pic>
        <p:nvPicPr>
          <p:cNvPr id="5" name="Hình ảnh 4" descr="Ảnh có chứa hình mẫu, phim hoạt hình, hình vẽ&#10;&#10;Mô tả được tạo tự động">
            <a:extLst>
              <a:ext uri="{FF2B5EF4-FFF2-40B4-BE49-F238E27FC236}">
                <a16:creationId xmlns:a16="http://schemas.microsoft.com/office/drawing/2014/main" id="{966CDDC1-7B6D-8572-3F2B-F3B4C3863E31}"/>
              </a:ext>
            </a:extLst>
          </p:cNvPr>
          <p:cNvPicPr>
            <a:picLocks noChangeAspect="1"/>
          </p:cNvPicPr>
          <p:nvPr/>
        </p:nvPicPr>
        <p:blipFill>
          <a:blip r:embed="rId3"/>
          <a:stretch>
            <a:fillRect/>
          </a:stretch>
        </p:blipFill>
        <p:spPr>
          <a:xfrm>
            <a:off x="2040120" y="2036258"/>
            <a:ext cx="5301455" cy="291616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27"/>
        <p:cNvGrpSpPr/>
        <p:nvPr/>
      </p:nvGrpSpPr>
      <p:grpSpPr>
        <a:xfrm>
          <a:off x="0" y="0"/>
          <a:ext cx="0" cy="0"/>
          <a:chOff x="0" y="0"/>
          <a:chExt cx="0" cy="0"/>
        </a:xfrm>
      </p:grpSpPr>
      <p:sp>
        <p:nvSpPr>
          <p:cNvPr id="3128" name="Google Shape;3128;p69"/>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Phương pháp giải quyết</a:t>
            </a:r>
            <a:endParaRPr/>
          </a:p>
        </p:txBody>
      </p:sp>
      <p:sp>
        <p:nvSpPr>
          <p:cNvPr id="3130" name="Google Shape;3130;p69"/>
          <p:cNvSpPr txBox="1"/>
          <p:nvPr/>
        </p:nvSpPr>
        <p:spPr>
          <a:xfrm rot="-444">
            <a:off x="2857361" y="19731"/>
            <a:ext cx="4644600" cy="476100"/>
          </a:xfrm>
          <a:prstGeom prst="rect">
            <a:avLst/>
          </a:prstGeom>
          <a:noFill/>
          <a:ln>
            <a:noFill/>
          </a:ln>
        </p:spPr>
        <p:txBody>
          <a:bodyPr spcFirstLastPara="1" wrap="square" lIns="91425" tIns="91425" rIns="80900" bIns="91425" anchor="t" anchorCtr="0">
            <a:noAutofit/>
          </a:bodyPr>
          <a:lstStyle/>
          <a:p>
            <a:pPr marL="0" marR="0" lvl="0" indent="0" algn="r" rtl="0">
              <a:lnSpc>
                <a:spcPct val="100000"/>
              </a:lnSpc>
              <a:spcBef>
                <a:spcPts val="0"/>
              </a:spcBef>
              <a:spcAft>
                <a:spcPts val="0"/>
              </a:spcAft>
              <a:buNone/>
            </a:pPr>
            <a:r>
              <a:rPr lang="en" sz="1600" b="1">
                <a:solidFill>
                  <a:schemeClr val="lt1"/>
                </a:solidFill>
                <a:latin typeface="Jost"/>
                <a:ea typeface="Jost"/>
                <a:cs typeface="Jost"/>
                <a:sym typeface="Jost"/>
              </a:rPr>
              <a:t>INCREDIBLE RESOURCES</a:t>
            </a:r>
            <a:endParaRPr sz="1600" b="1">
              <a:solidFill>
                <a:schemeClr val="lt1"/>
              </a:solidFill>
              <a:latin typeface="Jost"/>
              <a:ea typeface="Jost"/>
              <a:cs typeface="Jost"/>
              <a:sym typeface="Jost"/>
            </a:endParaRPr>
          </a:p>
        </p:txBody>
      </p:sp>
      <p:sp>
        <p:nvSpPr>
          <p:cNvPr id="3131" name="Google Shape;3131;p69"/>
          <p:cNvSpPr/>
          <p:nvPr/>
        </p:nvSpPr>
        <p:spPr>
          <a:xfrm rot="-166653" flipH="1">
            <a:off x="6700116" y="290005"/>
            <a:ext cx="718144" cy="149873"/>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Jost"/>
                <a:ea typeface="Jost"/>
                <a:cs typeface="Jost"/>
                <a:sym typeface="Jost"/>
              </a:rPr>
              <a:t>WHOA!</a:t>
            </a:r>
            <a:endParaRPr sz="800">
              <a:solidFill>
                <a:schemeClr val="lt1"/>
              </a:solidFill>
              <a:latin typeface="Jost"/>
              <a:ea typeface="Jost"/>
              <a:cs typeface="Jost"/>
              <a:sym typeface="Jost"/>
            </a:endParaRPr>
          </a:p>
        </p:txBody>
      </p:sp>
      <p:sp>
        <p:nvSpPr>
          <p:cNvPr id="4" name="Lưu đồ: Đường kết nối 3">
            <a:extLst>
              <a:ext uri="{FF2B5EF4-FFF2-40B4-BE49-F238E27FC236}">
                <a16:creationId xmlns:a16="http://schemas.microsoft.com/office/drawing/2014/main" id="{2EE7C09B-F9B1-76AB-2825-559A29A6FC6C}"/>
              </a:ext>
            </a:extLst>
          </p:cNvPr>
          <p:cNvSpPr/>
          <p:nvPr/>
        </p:nvSpPr>
        <p:spPr>
          <a:xfrm>
            <a:off x="5568281" y="2334212"/>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A</a:t>
            </a:r>
            <a:endParaRPr lang="vi-VN"/>
          </a:p>
        </p:txBody>
      </p:sp>
      <p:sp>
        <p:nvSpPr>
          <p:cNvPr id="5" name="Lưu đồ: Đường kết nối 4">
            <a:extLst>
              <a:ext uri="{FF2B5EF4-FFF2-40B4-BE49-F238E27FC236}">
                <a16:creationId xmlns:a16="http://schemas.microsoft.com/office/drawing/2014/main" id="{946D005F-7309-04F9-0F79-1CDC703F320D}"/>
              </a:ext>
            </a:extLst>
          </p:cNvPr>
          <p:cNvSpPr/>
          <p:nvPr/>
        </p:nvSpPr>
        <p:spPr>
          <a:xfrm>
            <a:off x="2924441" y="2251745"/>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B</a:t>
            </a:r>
            <a:endParaRPr lang="vi-VN"/>
          </a:p>
        </p:txBody>
      </p:sp>
      <p:sp>
        <p:nvSpPr>
          <p:cNvPr id="6" name="Lưu đồ: Đường kết nối 5">
            <a:extLst>
              <a:ext uri="{FF2B5EF4-FFF2-40B4-BE49-F238E27FC236}">
                <a16:creationId xmlns:a16="http://schemas.microsoft.com/office/drawing/2014/main" id="{D8F3B3BE-2514-F190-ED53-C556542A4949}"/>
              </a:ext>
            </a:extLst>
          </p:cNvPr>
          <p:cNvSpPr/>
          <p:nvPr/>
        </p:nvSpPr>
        <p:spPr>
          <a:xfrm>
            <a:off x="1863518" y="3660157"/>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D</a:t>
            </a:r>
            <a:endParaRPr lang="vi-VN"/>
          </a:p>
        </p:txBody>
      </p:sp>
      <p:sp>
        <p:nvSpPr>
          <p:cNvPr id="7" name="Lưu đồ: Đường kết nối 6">
            <a:extLst>
              <a:ext uri="{FF2B5EF4-FFF2-40B4-BE49-F238E27FC236}">
                <a16:creationId xmlns:a16="http://schemas.microsoft.com/office/drawing/2014/main" id="{CEF21719-08C2-A7C6-8FDA-96D2935AB263}"/>
              </a:ext>
            </a:extLst>
          </p:cNvPr>
          <p:cNvSpPr/>
          <p:nvPr/>
        </p:nvSpPr>
        <p:spPr>
          <a:xfrm>
            <a:off x="6818219" y="3306632"/>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C</a:t>
            </a:r>
            <a:endParaRPr lang="vi-VN"/>
          </a:p>
        </p:txBody>
      </p:sp>
      <p:sp>
        <p:nvSpPr>
          <p:cNvPr id="8" name="Lưu đồ: Đường kết nối 7">
            <a:extLst>
              <a:ext uri="{FF2B5EF4-FFF2-40B4-BE49-F238E27FC236}">
                <a16:creationId xmlns:a16="http://schemas.microsoft.com/office/drawing/2014/main" id="{1335254A-6CD8-C3CB-01C1-7038CD93CAD8}"/>
              </a:ext>
            </a:extLst>
          </p:cNvPr>
          <p:cNvSpPr/>
          <p:nvPr/>
        </p:nvSpPr>
        <p:spPr>
          <a:xfrm>
            <a:off x="3732037" y="4585570"/>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E</a:t>
            </a:r>
            <a:endParaRPr lang="vi-VN"/>
          </a:p>
        </p:txBody>
      </p:sp>
      <p:sp>
        <p:nvSpPr>
          <p:cNvPr id="10" name="Lưu đồ: Đường kết nối 9">
            <a:extLst>
              <a:ext uri="{FF2B5EF4-FFF2-40B4-BE49-F238E27FC236}">
                <a16:creationId xmlns:a16="http://schemas.microsoft.com/office/drawing/2014/main" id="{0E474A2A-B6CC-4825-5C10-A63B186438DD}"/>
              </a:ext>
            </a:extLst>
          </p:cNvPr>
          <p:cNvSpPr/>
          <p:nvPr/>
        </p:nvSpPr>
        <p:spPr>
          <a:xfrm>
            <a:off x="5314274" y="4514132"/>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F</a:t>
            </a:r>
            <a:endParaRPr lang="vi-VN"/>
          </a:p>
        </p:txBody>
      </p:sp>
      <p:cxnSp>
        <p:nvCxnSpPr>
          <p:cNvPr id="22" name="Đường nối Thẳng 21">
            <a:extLst>
              <a:ext uri="{FF2B5EF4-FFF2-40B4-BE49-F238E27FC236}">
                <a16:creationId xmlns:a16="http://schemas.microsoft.com/office/drawing/2014/main" id="{9AC5923A-5D46-C052-CE4F-9FC4EA196CD9}"/>
              </a:ext>
            </a:extLst>
          </p:cNvPr>
          <p:cNvCxnSpPr>
            <a:stCxn id="5" idx="6"/>
            <a:endCxn id="4" idx="2"/>
          </p:cNvCxnSpPr>
          <p:nvPr/>
        </p:nvCxnSpPr>
        <p:spPr>
          <a:xfrm>
            <a:off x="3459054" y="2493245"/>
            <a:ext cx="2109227" cy="82467"/>
          </a:xfrm>
          <a:prstGeom prst="line">
            <a:avLst/>
          </a:prstGeom>
        </p:spPr>
        <p:style>
          <a:lnRef idx="1">
            <a:schemeClr val="dk1"/>
          </a:lnRef>
          <a:fillRef idx="0">
            <a:schemeClr val="dk1"/>
          </a:fillRef>
          <a:effectRef idx="0">
            <a:schemeClr val="dk1"/>
          </a:effectRef>
          <a:fontRef idx="minor">
            <a:schemeClr val="tx1"/>
          </a:fontRef>
        </p:style>
      </p:cxnSp>
      <p:cxnSp>
        <p:nvCxnSpPr>
          <p:cNvPr id="24" name="Đường nối Thẳng 23">
            <a:extLst>
              <a:ext uri="{FF2B5EF4-FFF2-40B4-BE49-F238E27FC236}">
                <a16:creationId xmlns:a16="http://schemas.microsoft.com/office/drawing/2014/main" id="{BD4D3F35-F0DB-6EB4-C2F0-0F9070152EA7}"/>
              </a:ext>
            </a:extLst>
          </p:cNvPr>
          <p:cNvCxnSpPr>
            <a:cxnSpLocks/>
            <a:stCxn id="5" idx="3"/>
            <a:endCxn id="6" idx="0"/>
          </p:cNvCxnSpPr>
          <p:nvPr/>
        </p:nvCxnSpPr>
        <p:spPr>
          <a:xfrm flipH="1">
            <a:off x="2130825" y="2664011"/>
            <a:ext cx="871908" cy="996146"/>
          </a:xfrm>
          <a:prstGeom prst="line">
            <a:avLst/>
          </a:prstGeom>
        </p:spPr>
        <p:style>
          <a:lnRef idx="1">
            <a:schemeClr val="dk1"/>
          </a:lnRef>
          <a:fillRef idx="0">
            <a:schemeClr val="dk1"/>
          </a:fillRef>
          <a:effectRef idx="0">
            <a:schemeClr val="dk1"/>
          </a:effectRef>
          <a:fontRef idx="minor">
            <a:schemeClr val="tx1"/>
          </a:fontRef>
        </p:style>
      </p:cxnSp>
      <p:cxnSp>
        <p:nvCxnSpPr>
          <p:cNvPr id="27" name="Đường nối Thẳng 26">
            <a:extLst>
              <a:ext uri="{FF2B5EF4-FFF2-40B4-BE49-F238E27FC236}">
                <a16:creationId xmlns:a16="http://schemas.microsoft.com/office/drawing/2014/main" id="{6CA603B7-CA22-1B14-92D3-4F51B02170B3}"/>
              </a:ext>
            </a:extLst>
          </p:cNvPr>
          <p:cNvCxnSpPr>
            <a:stCxn id="6" idx="5"/>
            <a:endCxn id="8" idx="2"/>
          </p:cNvCxnSpPr>
          <p:nvPr/>
        </p:nvCxnSpPr>
        <p:spPr>
          <a:xfrm>
            <a:off x="2319839" y="4072423"/>
            <a:ext cx="1412198" cy="754647"/>
          </a:xfrm>
          <a:prstGeom prst="line">
            <a:avLst/>
          </a:prstGeom>
        </p:spPr>
        <p:style>
          <a:lnRef idx="1">
            <a:schemeClr val="dk1"/>
          </a:lnRef>
          <a:fillRef idx="0">
            <a:schemeClr val="dk1"/>
          </a:fillRef>
          <a:effectRef idx="0">
            <a:schemeClr val="dk1"/>
          </a:effectRef>
          <a:fontRef idx="minor">
            <a:schemeClr val="tx1"/>
          </a:fontRef>
        </p:style>
      </p:cxnSp>
      <p:cxnSp>
        <p:nvCxnSpPr>
          <p:cNvPr id="29" name="Đường nối Thẳng 28">
            <a:extLst>
              <a:ext uri="{FF2B5EF4-FFF2-40B4-BE49-F238E27FC236}">
                <a16:creationId xmlns:a16="http://schemas.microsoft.com/office/drawing/2014/main" id="{7F4FC71C-2965-E465-EC07-2C4579AA8AFA}"/>
              </a:ext>
            </a:extLst>
          </p:cNvPr>
          <p:cNvCxnSpPr>
            <a:cxnSpLocks/>
            <a:stCxn id="8" idx="6"/>
            <a:endCxn id="10" idx="2"/>
          </p:cNvCxnSpPr>
          <p:nvPr/>
        </p:nvCxnSpPr>
        <p:spPr>
          <a:xfrm flipV="1">
            <a:off x="4266650" y="4755632"/>
            <a:ext cx="1047624" cy="71438"/>
          </a:xfrm>
          <a:prstGeom prst="line">
            <a:avLst/>
          </a:prstGeom>
        </p:spPr>
        <p:style>
          <a:lnRef idx="1">
            <a:schemeClr val="dk1"/>
          </a:lnRef>
          <a:fillRef idx="0">
            <a:schemeClr val="dk1"/>
          </a:fillRef>
          <a:effectRef idx="0">
            <a:schemeClr val="dk1"/>
          </a:effectRef>
          <a:fontRef idx="minor">
            <a:schemeClr val="tx1"/>
          </a:fontRef>
        </p:style>
      </p:cxnSp>
      <p:cxnSp>
        <p:nvCxnSpPr>
          <p:cNvPr id="31" name="Đường nối Thẳng 30">
            <a:extLst>
              <a:ext uri="{FF2B5EF4-FFF2-40B4-BE49-F238E27FC236}">
                <a16:creationId xmlns:a16="http://schemas.microsoft.com/office/drawing/2014/main" id="{E1376EEE-A251-A8A3-9D99-AED54E61B0CB}"/>
              </a:ext>
            </a:extLst>
          </p:cNvPr>
          <p:cNvCxnSpPr>
            <a:stCxn id="4" idx="5"/>
            <a:endCxn id="7" idx="1"/>
          </p:cNvCxnSpPr>
          <p:nvPr/>
        </p:nvCxnSpPr>
        <p:spPr>
          <a:xfrm>
            <a:off x="6024602" y="2746478"/>
            <a:ext cx="871909" cy="630888"/>
          </a:xfrm>
          <a:prstGeom prst="line">
            <a:avLst/>
          </a:prstGeom>
        </p:spPr>
        <p:style>
          <a:lnRef idx="1">
            <a:schemeClr val="dk1"/>
          </a:lnRef>
          <a:fillRef idx="0">
            <a:schemeClr val="dk1"/>
          </a:fillRef>
          <a:effectRef idx="0">
            <a:schemeClr val="dk1"/>
          </a:effectRef>
          <a:fontRef idx="minor">
            <a:schemeClr val="tx1"/>
          </a:fontRef>
        </p:style>
      </p:cxnSp>
      <p:cxnSp>
        <p:nvCxnSpPr>
          <p:cNvPr id="33" name="Đường nối Thẳng 32">
            <a:extLst>
              <a:ext uri="{FF2B5EF4-FFF2-40B4-BE49-F238E27FC236}">
                <a16:creationId xmlns:a16="http://schemas.microsoft.com/office/drawing/2014/main" id="{D17CE700-DFD9-0359-20A6-87937345D78E}"/>
              </a:ext>
            </a:extLst>
          </p:cNvPr>
          <p:cNvCxnSpPr>
            <a:cxnSpLocks/>
            <a:stCxn id="10" idx="7"/>
            <a:endCxn id="7" idx="3"/>
          </p:cNvCxnSpPr>
          <p:nvPr/>
        </p:nvCxnSpPr>
        <p:spPr>
          <a:xfrm flipV="1">
            <a:off x="5770595" y="3718898"/>
            <a:ext cx="1125916" cy="865968"/>
          </a:xfrm>
          <a:prstGeom prst="line">
            <a:avLst/>
          </a:prstGeom>
        </p:spPr>
        <p:style>
          <a:lnRef idx="1">
            <a:schemeClr val="dk1"/>
          </a:lnRef>
          <a:fillRef idx="0">
            <a:schemeClr val="dk1"/>
          </a:fillRef>
          <a:effectRef idx="0">
            <a:schemeClr val="dk1"/>
          </a:effectRef>
          <a:fontRef idx="minor">
            <a:schemeClr val="tx1"/>
          </a:fontRef>
        </p:style>
      </p:cxnSp>
      <p:cxnSp>
        <p:nvCxnSpPr>
          <p:cNvPr id="40" name="Đường nối Thẳng 39">
            <a:extLst>
              <a:ext uri="{FF2B5EF4-FFF2-40B4-BE49-F238E27FC236}">
                <a16:creationId xmlns:a16="http://schemas.microsoft.com/office/drawing/2014/main" id="{D5B8E6B5-BF96-208F-8D1E-8E6135F8983E}"/>
              </a:ext>
            </a:extLst>
          </p:cNvPr>
          <p:cNvCxnSpPr>
            <a:stCxn id="4" idx="4"/>
            <a:endCxn id="10" idx="0"/>
          </p:cNvCxnSpPr>
          <p:nvPr/>
        </p:nvCxnSpPr>
        <p:spPr>
          <a:xfrm flipH="1">
            <a:off x="5581581" y="2817212"/>
            <a:ext cx="254007" cy="1696920"/>
          </a:xfrm>
          <a:prstGeom prst="line">
            <a:avLst/>
          </a:prstGeom>
        </p:spPr>
        <p:style>
          <a:lnRef idx="1">
            <a:schemeClr val="dk1"/>
          </a:lnRef>
          <a:fillRef idx="0">
            <a:schemeClr val="dk1"/>
          </a:fillRef>
          <a:effectRef idx="0">
            <a:schemeClr val="dk1"/>
          </a:effectRef>
          <a:fontRef idx="minor">
            <a:schemeClr val="tx1"/>
          </a:fontRef>
        </p:style>
      </p:cxnSp>
      <p:cxnSp>
        <p:nvCxnSpPr>
          <p:cNvPr id="42" name="Đường nối Thẳng 41">
            <a:extLst>
              <a:ext uri="{FF2B5EF4-FFF2-40B4-BE49-F238E27FC236}">
                <a16:creationId xmlns:a16="http://schemas.microsoft.com/office/drawing/2014/main" id="{DA7FE249-7721-09DC-C3E5-F02DC0B393B7}"/>
              </a:ext>
            </a:extLst>
          </p:cNvPr>
          <p:cNvCxnSpPr>
            <a:stCxn id="5" idx="4"/>
            <a:endCxn id="8" idx="0"/>
          </p:cNvCxnSpPr>
          <p:nvPr/>
        </p:nvCxnSpPr>
        <p:spPr>
          <a:xfrm>
            <a:off x="3191748" y="2734745"/>
            <a:ext cx="807596" cy="1850825"/>
          </a:xfrm>
          <a:prstGeom prst="line">
            <a:avLst/>
          </a:prstGeom>
        </p:spPr>
        <p:style>
          <a:lnRef idx="1">
            <a:schemeClr val="dk1"/>
          </a:lnRef>
          <a:fillRef idx="0">
            <a:schemeClr val="dk1"/>
          </a:fillRef>
          <a:effectRef idx="0">
            <a:schemeClr val="dk1"/>
          </a:effectRef>
          <a:fontRef idx="minor">
            <a:schemeClr val="tx1"/>
          </a:fontRef>
        </p:style>
      </p:cxnSp>
      <p:pic>
        <p:nvPicPr>
          <p:cNvPr id="43" name="Hình ảnh 42" descr="Ảnh có chứa hình mẫu, phim hoạt hình, hình vẽ&#10;&#10;Mô tả được tạo tự động">
            <a:extLst>
              <a:ext uri="{FF2B5EF4-FFF2-40B4-BE49-F238E27FC236}">
                <a16:creationId xmlns:a16="http://schemas.microsoft.com/office/drawing/2014/main" id="{DB9494F2-E90E-2D56-C7BA-F23C2B27AEFA}"/>
              </a:ext>
            </a:extLst>
          </p:cNvPr>
          <p:cNvPicPr>
            <a:picLocks noChangeAspect="1"/>
          </p:cNvPicPr>
          <p:nvPr/>
        </p:nvPicPr>
        <p:blipFill>
          <a:blip r:embed="rId3"/>
          <a:stretch>
            <a:fillRect/>
          </a:stretch>
        </p:blipFill>
        <p:spPr>
          <a:xfrm>
            <a:off x="243056" y="1301688"/>
            <a:ext cx="2476304" cy="1362137"/>
          </a:xfrm>
          <a:prstGeom prst="rect">
            <a:avLst/>
          </a:prstGeom>
        </p:spPr>
      </p:pic>
      <p:sp>
        <p:nvSpPr>
          <p:cNvPr id="44" name="Hộp Văn bản 43">
            <a:extLst>
              <a:ext uri="{FF2B5EF4-FFF2-40B4-BE49-F238E27FC236}">
                <a16:creationId xmlns:a16="http://schemas.microsoft.com/office/drawing/2014/main" id="{F9BA5ECF-4A46-8F16-6B4A-9201FA6A0A27}"/>
              </a:ext>
            </a:extLst>
          </p:cNvPr>
          <p:cNvSpPr txBox="1"/>
          <p:nvPr/>
        </p:nvSpPr>
        <p:spPr>
          <a:xfrm>
            <a:off x="2211344" y="2747903"/>
            <a:ext cx="424783" cy="314019"/>
          </a:xfrm>
          <a:prstGeom prst="rect">
            <a:avLst/>
          </a:prstGeom>
          <a:noFill/>
        </p:spPr>
        <p:txBody>
          <a:bodyPr wrap="square" rtlCol="0">
            <a:spAutoFit/>
          </a:bodyPr>
          <a:lstStyle/>
          <a:p>
            <a:r>
              <a:rPr lang="en-US"/>
              <a:t>20</a:t>
            </a:r>
            <a:endParaRPr lang="vi-VN"/>
          </a:p>
        </p:txBody>
      </p:sp>
      <p:sp>
        <p:nvSpPr>
          <p:cNvPr id="45" name="Hộp Văn bản 44">
            <a:extLst>
              <a:ext uri="{FF2B5EF4-FFF2-40B4-BE49-F238E27FC236}">
                <a16:creationId xmlns:a16="http://schemas.microsoft.com/office/drawing/2014/main" id="{CFDDACC1-BD93-E5B3-79AA-81389CB0DB95}"/>
              </a:ext>
            </a:extLst>
          </p:cNvPr>
          <p:cNvSpPr txBox="1"/>
          <p:nvPr/>
        </p:nvSpPr>
        <p:spPr>
          <a:xfrm>
            <a:off x="4594547" y="4894361"/>
            <a:ext cx="424783" cy="314019"/>
          </a:xfrm>
          <a:prstGeom prst="rect">
            <a:avLst/>
          </a:prstGeom>
          <a:noFill/>
        </p:spPr>
        <p:txBody>
          <a:bodyPr wrap="square" rtlCol="0">
            <a:spAutoFit/>
          </a:bodyPr>
          <a:lstStyle/>
          <a:p>
            <a:r>
              <a:rPr lang="en-US"/>
              <a:t>9</a:t>
            </a:r>
            <a:endParaRPr lang="vi-VN"/>
          </a:p>
        </p:txBody>
      </p:sp>
      <p:sp>
        <p:nvSpPr>
          <p:cNvPr id="46" name="Hộp Văn bản 45">
            <a:extLst>
              <a:ext uri="{FF2B5EF4-FFF2-40B4-BE49-F238E27FC236}">
                <a16:creationId xmlns:a16="http://schemas.microsoft.com/office/drawing/2014/main" id="{21E18AA0-5C1F-A9BD-5B0C-ED2FE55A6B90}"/>
              </a:ext>
            </a:extLst>
          </p:cNvPr>
          <p:cNvSpPr txBox="1"/>
          <p:nvPr/>
        </p:nvSpPr>
        <p:spPr>
          <a:xfrm>
            <a:off x="2496820" y="4483574"/>
            <a:ext cx="424783" cy="307777"/>
          </a:xfrm>
          <a:prstGeom prst="rect">
            <a:avLst/>
          </a:prstGeom>
          <a:noFill/>
        </p:spPr>
        <p:txBody>
          <a:bodyPr wrap="square" rtlCol="0">
            <a:spAutoFit/>
          </a:bodyPr>
          <a:lstStyle/>
          <a:p>
            <a:r>
              <a:rPr lang="en-US"/>
              <a:t>30</a:t>
            </a:r>
            <a:endParaRPr lang="vi-VN"/>
          </a:p>
        </p:txBody>
      </p:sp>
      <p:sp>
        <p:nvSpPr>
          <p:cNvPr id="54" name="Hộp Văn bản 53">
            <a:extLst>
              <a:ext uri="{FF2B5EF4-FFF2-40B4-BE49-F238E27FC236}">
                <a16:creationId xmlns:a16="http://schemas.microsoft.com/office/drawing/2014/main" id="{C3461049-0F4E-CBFD-CED9-DAC24FF7F478}"/>
              </a:ext>
            </a:extLst>
          </p:cNvPr>
          <p:cNvSpPr txBox="1"/>
          <p:nvPr/>
        </p:nvSpPr>
        <p:spPr>
          <a:xfrm>
            <a:off x="4301275" y="2111935"/>
            <a:ext cx="424783" cy="314019"/>
          </a:xfrm>
          <a:prstGeom prst="rect">
            <a:avLst/>
          </a:prstGeom>
          <a:noFill/>
        </p:spPr>
        <p:txBody>
          <a:bodyPr wrap="square" rtlCol="0">
            <a:spAutoFit/>
          </a:bodyPr>
          <a:lstStyle/>
          <a:p>
            <a:r>
              <a:rPr lang="en-US"/>
              <a:t>40</a:t>
            </a:r>
            <a:endParaRPr lang="vi-VN"/>
          </a:p>
        </p:txBody>
      </p:sp>
      <p:sp>
        <p:nvSpPr>
          <p:cNvPr id="55" name="Hộp Văn bản 54">
            <a:extLst>
              <a:ext uri="{FF2B5EF4-FFF2-40B4-BE49-F238E27FC236}">
                <a16:creationId xmlns:a16="http://schemas.microsoft.com/office/drawing/2014/main" id="{4E18AF00-743C-B3E5-CF7A-566BED3CD123}"/>
              </a:ext>
            </a:extLst>
          </p:cNvPr>
          <p:cNvSpPr txBox="1"/>
          <p:nvPr/>
        </p:nvSpPr>
        <p:spPr>
          <a:xfrm>
            <a:off x="3632232" y="3377366"/>
            <a:ext cx="424783" cy="314019"/>
          </a:xfrm>
          <a:prstGeom prst="rect">
            <a:avLst/>
          </a:prstGeom>
          <a:noFill/>
        </p:spPr>
        <p:txBody>
          <a:bodyPr wrap="square" rtlCol="0">
            <a:spAutoFit/>
          </a:bodyPr>
          <a:lstStyle/>
          <a:p>
            <a:r>
              <a:rPr lang="en-US"/>
              <a:t>50</a:t>
            </a:r>
            <a:endParaRPr lang="vi-VN"/>
          </a:p>
        </p:txBody>
      </p:sp>
      <p:sp>
        <p:nvSpPr>
          <p:cNvPr id="56" name="Hộp Văn bản 55">
            <a:extLst>
              <a:ext uri="{FF2B5EF4-FFF2-40B4-BE49-F238E27FC236}">
                <a16:creationId xmlns:a16="http://schemas.microsoft.com/office/drawing/2014/main" id="{50B3F0A2-6905-5DA9-4ABE-E0644B5FBBF1}"/>
              </a:ext>
            </a:extLst>
          </p:cNvPr>
          <p:cNvSpPr txBox="1"/>
          <p:nvPr/>
        </p:nvSpPr>
        <p:spPr>
          <a:xfrm>
            <a:off x="5255404" y="3384116"/>
            <a:ext cx="424783" cy="314019"/>
          </a:xfrm>
          <a:prstGeom prst="rect">
            <a:avLst/>
          </a:prstGeom>
          <a:noFill/>
        </p:spPr>
        <p:txBody>
          <a:bodyPr wrap="square" rtlCol="0">
            <a:spAutoFit/>
          </a:bodyPr>
          <a:lstStyle/>
          <a:p>
            <a:r>
              <a:rPr lang="en-US"/>
              <a:t>40</a:t>
            </a:r>
            <a:endParaRPr lang="vi-VN"/>
          </a:p>
        </p:txBody>
      </p:sp>
      <p:sp>
        <p:nvSpPr>
          <p:cNvPr id="57" name="Hộp Văn bản 56">
            <a:extLst>
              <a:ext uri="{FF2B5EF4-FFF2-40B4-BE49-F238E27FC236}">
                <a16:creationId xmlns:a16="http://schemas.microsoft.com/office/drawing/2014/main" id="{1A1DCE75-CB00-E561-BEE8-66299B7995D7}"/>
              </a:ext>
            </a:extLst>
          </p:cNvPr>
          <p:cNvSpPr txBox="1"/>
          <p:nvPr/>
        </p:nvSpPr>
        <p:spPr>
          <a:xfrm>
            <a:off x="6393436" y="2663825"/>
            <a:ext cx="424783" cy="314019"/>
          </a:xfrm>
          <a:prstGeom prst="rect">
            <a:avLst/>
          </a:prstGeom>
          <a:noFill/>
        </p:spPr>
        <p:txBody>
          <a:bodyPr wrap="square" rtlCol="0">
            <a:spAutoFit/>
          </a:bodyPr>
          <a:lstStyle/>
          <a:p>
            <a:r>
              <a:rPr lang="en-US"/>
              <a:t>12</a:t>
            </a:r>
            <a:endParaRPr lang="vi-VN"/>
          </a:p>
        </p:txBody>
      </p:sp>
      <p:sp>
        <p:nvSpPr>
          <p:cNvPr id="58" name="Hộp Văn bản 57">
            <a:extLst>
              <a:ext uri="{FF2B5EF4-FFF2-40B4-BE49-F238E27FC236}">
                <a16:creationId xmlns:a16="http://schemas.microsoft.com/office/drawing/2014/main" id="{AE6EC846-55E4-0557-73DB-12516FDEFA2D}"/>
              </a:ext>
            </a:extLst>
          </p:cNvPr>
          <p:cNvSpPr txBox="1"/>
          <p:nvPr/>
        </p:nvSpPr>
        <p:spPr>
          <a:xfrm>
            <a:off x="6333553" y="4171640"/>
            <a:ext cx="424783" cy="314019"/>
          </a:xfrm>
          <a:prstGeom prst="rect">
            <a:avLst/>
          </a:prstGeom>
          <a:noFill/>
        </p:spPr>
        <p:txBody>
          <a:bodyPr wrap="square" rtlCol="0">
            <a:spAutoFit/>
          </a:bodyPr>
          <a:lstStyle/>
          <a:p>
            <a:r>
              <a:rPr lang="en-US"/>
              <a:t>25</a:t>
            </a:r>
            <a:endParaRPr lang="vi-VN"/>
          </a:p>
        </p:txBody>
      </p:sp>
    </p:spTree>
    <p:extLst>
      <p:ext uri="{BB962C8B-B14F-4D97-AF65-F5344CB8AC3E}">
        <p14:creationId xmlns:p14="http://schemas.microsoft.com/office/powerpoint/2010/main" val="2149116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27"/>
        <p:cNvGrpSpPr/>
        <p:nvPr/>
      </p:nvGrpSpPr>
      <p:grpSpPr>
        <a:xfrm>
          <a:off x="0" y="0"/>
          <a:ext cx="0" cy="0"/>
          <a:chOff x="0" y="0"/>
          <a:chExt cx="0" cy="0"/>
        </a:xfrm>
      </p:grpSpPr>
      <p:sp>
        <p:nvSpPr>
          <p:cNvPr id="3128" name="Google Shape;3128;p69"/>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Phương pháp giải quyết</a:t>
            </a:r>
            <a:endParaRPr/>
          </a:p>
        </p:txBody>
      </p:sp>
      <p:sp>
        <p:nvSpPr>
          <p:cNvPr id="3130" name="Google Shape;3130;p69"/>
          <p:cNvSpPr txBox="1"/>
          <p:nvPr/>
        </p:nvSpPr>
        <p:spPr>
          <a:xfrm rot="-444">
            <a:off x="2857361" y="19731"/>
            <a:ext cx="4644600" cy="476100"/>
          </a:xfrm>
          <a:prstGeom prst="rect">
            <a:avLst/>
          </a:prstGeom>
          <a:noFill/>
          <a:ln>
            <a:noFill/>
          </a:ln>
        </p:spPr>
        <p:txBody>
          <a:bodyPr spcFirstLastPara="1" wrap="square" lIns="91425" tIns="91425" rIns="80900" bIns="91425" anchor="t" anchorCtr="0">
            <a:noAutofit/>
          </a:bodyPr>
          <a:lstStyle/>
          <a:p>
            <a:pPr marL="0" marR="0" lvl="0" indent="0" algn="r" rtl="0">
              <a:lnSpc>
                <a:spcPct val="100000"/>
              </a:lnSpc>
              <a:spcBef>
                <a:spcPts val="0"/>
              </a:spcBef>
              <a:spcAft>
                <a:spcPts val="0"/>
              </a:spcAft>
              <a:buNone/>
            </a:pPr>
            <a:r>
              <a:rPr lang="en" sz="1600" b="1">
                <a:solidFill>
                  <a:schemeClr val="lt1"/>
                </a:solidFill>
                <a:latin typeface="Jost"/>
                <a:ea typeface="Jost"/>
                <a:cs typeface="Jost"/>
                <a:sym typeface="Jost"/>
              </a:rPr>
              <a:t>INCREDIBLE RESOURCES</a:t>
            </a:r>
            <a:endParaRPr sz="1600" b="1">
              <a:solidFill>
                <a:schemeClr val="lt1"/>
              </a:solidFill>
              <a:latin typeface="Jost"/>
              <a:ea typeface="Jost"/>
              <a:cs typeface="Jost"/>
              <a:sym typeface="Jost"/>
            </a:endParaRPr>
          </a:p>
        </p:txBody>
      </p:sp>
      <p:sp>
        <p:nvSpPr>
          <p:cNvPr id="3131" name="Google Shape;3131;p69"/>
          <p:cNvSpPr/>
          <p:nvPr/>
        </p:nvSpPr>
        <p:spPr>
          <a:xfrm rot="-166653" flipH="1">
            <a:off x="6700116" y="290005"/>
            <a:ext cx="718144" cy="149873"/>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Jost"/>
                <a:ea typeface="Jost"/>
                <a:cs typeface="Jost"/>
                <a:sym typeface="Jost"/>
              </a:rPr>
              <a:t>WHOA!</a:t>
            </a:r>
            <a:endParaRPr sz="800">
              <a:solidFill>
                <a:schemeClr val="lt1"/>
              </a:solidFill>
              <a:latin typeface="Jost"/>
              <a:ea typeface="Jost"/>
              <a:cs typeface="Jost"/>
              <a:sym typeface="Jost"/>
            </a:endParaRPr>
          </a:p>
        </p:txBody>
      </p:sp>
      <p:sp>
        <p:nvSpPr>
          <p:cNvPr id="4" name="Lưu đồ: Đường kết nối 3">
            <a:extLst>
              <a:ext uri="{FF2B5EF4-FFF2-40B4-BE49-F238E27FC236}">
                <a16:creationId xmlns:a16="http://schemas.microsoft.com/office/drawing/2014/main" id="{2EE7C09B-F9B1-76AB-2825-559A29A6FC6C}"/>
              </a:ext>
            </a:extLst>
          </p:cNvPr>
          <p:cNvSpPr/>
          <p:nvPr/>
        </p:nvSpPr>
        <p:spPr>
          <a:xfrm>
            <a:off x="5568281" y="2334212"/>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A</a:t>
            </a:r>
            <a:endParaRPr lang="vi-VN"/>
          </a:p>
        </p:txBody>
      </p:sp>
      <p:sp>
        <p:nvSpPr>
          <p:cNvPr id="5" name="Lưu đồ: Đường kết nối 4">
            <a:extLst>
              <a:ext uri="{FF2B5EF4-FFF2-40B4-BE49-F238E27FC236}">
                <a16:creationId xmlns:a16="http://schemas.microsoft.com/office/drawing/2014/main" id="{946D005F-7309-04F9-0F79-1CDC703F320D}"/>
              </a:ext>
            </a:extLst>
          </p:cNvPr>
          <p:cNvSpPr/>
          <p:nvPr/>
        </p:nvSpPr>
        <p:spPr>
          <a:xfrm>
            <a:off x="2924441" y="2251745"/>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B</a:t>
            </a:r>
            <a:endParaRPr lang="vi-VN"/>
          </a:p>
        </p:txBody>
      </p:sp>
      <p:sp>
        <p:nvSpPr>
          <p:cNvPr id="6" name="Lưu đồ: Đường kết nối 5">
            <a:extLst>
              <a:ext uri="{FF2B5EF4-FFF2-40B4-BE49-F238E27FC236}">
                <a16:creationId xmlns:a16="http://schemas.microsoft.com/office/drawing/2014/main" id="{D8F3B3BE-2514-F190-ED53-C556542A4949}"/>
              </a:ext>
            </a:extLst>
          </p:cNvPr>
          <p:cNvSpPr/>
          <p:nvPr/>
        </p:nvSpPr>
        <p:spPr>
          <a:xfrm>
            <a:off x="1863518" y="3660157"/>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D</a:t>
            </a:r>
            <a:endParaRPr lang="vi-VN"/>
          </a:p>
        </p:txBody>
      </p:sp>
      <p:sp>
        <p:nvSpPr>
          <p:cNvPr id="7" name="Lưu đồ: Đường kết nối 6">
            <a:extLst>
              <a:ext uri="{FF2B5EF4-FFF2-40B4-BE49-F238E27FC236}">
                <a16:creationId xmlns:a16="http://schemas.microsoft.com/office/drawing/2014/main" id="{CEF21719-08C2-A7C6-8FDA-96D2935AB263}"/>
              </a:ext>
            </a:extLst>
          </p:cNvPr>
          <p:cNvSpPr/>
          <p:nvPr/>
        </p:nvSpPr>
        <p:spPr>
          <a:xfrm>
            <a:off x="6818219" y="3306632"/>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C</a:t>
            </a:r>
            <a:endParaRPr lang="vi-VN"/>
          </a:p>
        </p:txBody>
      </p:sp>
      <p:sp>
        <p:nvSpPr>
          <p:cNvPr id="8" name="Lưu đồ: Đường kết nối 7">
            <a:extLst>
              <a:ext uri="{FF2B5EF4-FFF2-40B4-BE49-F238E27FC236}">
                <a16:creationId xmlns:a16="http://schemas.microsoft.com/office/drawing/2014/main" id="{1335254A-6CD8-C3CB-01C1-7038CD93CAD8}"/>
              </a:ext>
            </a:extLst>
          </p:cNvPr>
          <p:cNvSpPr/>
          <p:nvPr/>
        </p:nvSpPr>
        <p:spPr>
          <a:xfrm>
            <a:off x="3732037" y="4585570"/>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E</a:t>
            </a:r>
            <a:endParaRPr lang="vi-VN"/>
          </a:p>
        </p:txBody>
      </p:sp>
      <p:sp>
        <p:nvSpPr>
          <p:cNvPr id="10" name="Lưu đồ: Đường kết nối 9">
            <a:extLst>
              <a:ext uri="{FF2B5EF4-FFF2-40B4-BE49-F238E27FC236}">
                <a16:creationId xmlns:a16="http://schemas.microsoft.com/office/drawing/2014/main" id="{0E474A2A-B6CC-4825-5C10-A63B186438DD}"/>
              </a:ext>
            </a:extLst>
          </p:cNvPr>
          <p:cNvSpPr/>
          <p:nvPr/>
        </p:nvSpPr>
        <p:spPr>
          <a:xfrm>
            <a:off x="5314274" y="4514132"/>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F</a:t>
            </a:r>
            <a:endParaRPr lang="vi-VN"/>
          </a:p>
        </p:txBody>
      </p:sp>
      <p:cxnSp>
        <p:nvCxnSpPr>
          <p:cNvPr id="22" name="Đường nối Thẳng 21">
            <a:extLst>
              <a:ext uri="{FF2B5EF4-FFF2-40B4-BE49-F238E27FC236}">
                <a16:creationId xmlns:a16="http://schemas.microsoft.com/office/drawing/2014/main" id="{9AC5923A-5D46-C052-CE4F-9FC4EA196CD9}"/>
              </a:ext>
            </a:extLst>
          </p:cNvPr>
          <p:cNvCxnSpPr>
            <a:stCxn id="5" idx="6"/>
            <a:endCxn id="4" idx="2"/>
          </p:cNvCxnSpPr>
          <p:nvPr/>
        </p:nvCxnSpPr>
        <p:spPr>
          <a:xfrm>
            <a:off x="3459054" y="2493245"/>
            <a:ext cx="2109227" cy="82467"/>
          </a:xfrm>
          <a:prstGeom prst="line">
            <a:avLst/>
          </a:prstGeom>
        </p:spPr>
        <p:style>
          <a:lnRef idx="1">
            <a:schemeClr val="dk1"/>
          </a:lnRef>
          <a:fillRef idx="0">
            <a:schemeClr val="dk1"/>
          </a:fillRef>
          <a:effectRef idx="0">
            <a:schemeClr val="dk1"/>
          </a:effectRef>
          <a:fontRef idx="minor">
            <a:schemeClr val="tx1"/>
          </a:fontRef>
        </p:style>
      </p:cxnSp>
      <p:cxnSp>
        <p:nvCxnSpPr>
          <p:cNvPr id="24" name="Đường nối Thẳng 23">
            <a:extLst>
              <a:ext uri="{FF2B5EF4-FFF2-40B4-BE49-F238E27FC236}">
                <a16:creationId xmlns:a16="http://schemas.microsoft.com/office/drawing/2014/main" id="{BD4D3F35-F0DB-6EB4-C2F0-0F9070152EA7}"/>
              </a:ext>
            </a:extLst>
          </p:cNvPr>
          <p:cNvCxnSpPr>
            <a:cxnSpLocks/>
            <a:stCxn id="5" idx="3"/>
            <a:endCxn id="6" idx="0"/>
          </p:cNvCxnSpPr>
          <p:nvPr/>
        </p:nvCxnSpPr>
        <p:spPr>
          <a:xfrm flipH="1">
            <a:off x="2130825" y="2664011"/>
            <a:ext cx="871908" cy="996146"/>
          </a:xfrm>
          <a:prstGeom prst="line">
            <a:avLst/>
          </a:prstGeom>
        </p:spPr>
        <p:style>
          <a:lnRef idx="1">
            <a:schemeClr val="dk1"/>
          </a:lnRef>
          <a:fillRef idx="0">
            <a:schemeClr val="dk1"/>
          </a:fillRef>
          <a:effectRef idx="0">
            <a:schemeClr val="dk1"/>
          </a:effectRef>
          <a:fontRef idx="minor">
            <a:schemeClr val="tx1"/>
          </a:fontRef>
        </p:style>
      </p:cxnSp>
      <p:cxnSp>
        <p:nvCxnSpPr>
          <p:cNvPr id="27" name="Đường nối Thẳng 26">
            <a:extLst>
              <a:ext uri="{FF2B5EF4-FFF2-40B4-BE49-F238E27FC236}">
                <a16:creationId xmlns:a16="http://schemas.microsoft.com/office/drawing/2014/main" id="{6CA603B7-CA22-1B14-92D3-4F51B02170B3}"/>
              </a:ext>
            </a:extLst>
          </p:cNvPr>
          <p:cNvCxnSpPr>
            <a:stCxn id="6" idx="5"/>
            <a:endCxn id="8" idx="2"/>
          </p:cNvCxnSpPr>
          <p:nvPr/>
        </p:nvCxnSpPr>
        <p:spPr>
          <a:xfrm>
            <a:off x="2319839" y="4072423"/>
            <a:ext cx="1412198" cy="754647"/>
          </a:xfrm>
          <a:prstGeom prst="line">
            <a:avLst/>
          </a:prstGeom>
        </p:spPr>
        <p:style>
          <a:lnRef idx="1">
            <a:schemeClr val="dk1"/>
          </a:lnRef>
          <a:fillRef idx="0">
            <a:schemeClr val="dk1"/>
          </a:fillRef>
          <a:effectRef idx="0">
            <a:schemeClr val="dk1"/>
          </a:effectRef>
          <a:fontRef idx="minor">
            <a:schemeClr val="tx1"/>
          </a:fontRef>
        </p:style>
      </p:cxnSp>
      <p:cxnSp>
        <p:nvCxnSpPr>
          <p:cNvPr id="29" name="Đường nối Thẳng 28">
            <a:extLst>
              <a:ext uri="{FF2B5EF4-FFF2-40B4-BE49-F238E27FC236}">
                <a16:creationId xmlns:a16="http://schemas.microsoft.com/office/drawing/2014/main" id="{7F4FC71C-2965-E465-EC07-2C4579AA8AFA}"/>
              </a:ext>
            </a:extLst>
          </p:cNvPr>
          <p:cNvCxnSpPr>
            <a:cxnSpLocks/>
            <a:stCxn id="8" idx="6"/>
            <a:endCxn id="10" idx="2"/>
          </p:cNvCxnSpPr>
          <p:nvPr/>
        </p:nvCxnSpPr>
        <p:spPr>
          <a:xfrm flipV="1">
            <a:off x="4266650" y="4755632"/>
            <a:ext cx="1047624" cy="71438"/>
          </a:xfrm>
          <a:prstGeom prst="line">
            <a:avLst/>
          </a:prstGeom>
        </p:spPr>
        <p:style>
          <a:lnRef idx="1">
            <a:schemeClr val="dk1"/>
          </a:lnRef>
          <a:fillRef idx="0">
            <a:schemeClr val="dk1"/>
          </a:fillRef>
          <a:effectRef idx="0">
            <a:schemeClr val="dk1"/>
          </a:effectRef>
          <a:fontRef idx="minor">
            <a:schemeClr val="tx1"/>
          </a:fontRef>
        </p:style>
      </p:cxnSp>
      <p:cxnSp>
        <p:nvCxnSpPr>
          <p:cNvPr id="31" name="Đường nối Thẳng 30">
            <a:extLst>
              <a:ext uri="{FF2B5EF4-FFF2-40B4-BE49-F238E27FC236}">
                <a16:creationId xmlns:a16="http://schemas.microsoft.com/office/drawing/2014/main" id="{E1376EEE-A251-A8A3-9D99-AED54E61B0CB}"/>
              </a:ext>
            </a:extLst>
          </p:cNvPr>
          <p:cNvCxnSpPr>
            <a:stCxn id="4" idx="5"/>
            <a:endCxn id="7" idx="1"/>
          </p:cNvCxnSpPr>
          <p:nvPr/>
        </p:nvCxnSpPr>
        <p:spPr>
          <a:xfrm>
            <a:off x="6024602" y="2746478"/>
            <a:ext cx="871909" cy="630888"/>
          </a:xfrm>
          <a:prstGeom prst="line">
            <a:avLst/>
          </a:prstGeom>
        </p:spPr>
        <p:style>
          <a:lnRef idx="1">
            <a:schemeClr val="dk1"/>
          </a:lnRef>
          <a:fillRef idx="0">
            <a:schemeClr val="dk1"/>
          </a:fillRef>
          <a:effectRef idx="0">
            <a:schemeClr val="dk1"/>
          </a:effectRef>
          <a:fontRef idx="minor">
            <a:schemeClr val="tx1"/>
          </a:fontRef>
        </p:style>
      </p:cxnSp>
      <p:cxnSp>
        <p:nvCxnSpPr>
          <p:cNvPr id="33" name="Đường nối Thẳng 32">
            <a:extLst>
              <a:ext uri="{FF2B5EF4-FFF2-40B4-BE49-F238E27FC236}">
                <a16:creationId xmlns:a16="http://schemas.microsoft.com/office/drawing/2014/main" id="{D17CE700-DFD9-0359-20A6-87937345D78E}"/>
              </a:ext>
            </a:extLst>
          </p:cNvPr>
          <p:cNvCxnSpPr>
            <a:cxnSpLocks/>
            <a:stCxn id="10" idx="7"/>
            <a:endCxn id="7" idx="3"/>
          </p:cNvCxnSpPr>
          <p:nvPr/>
        </p:nvCxnSpPr>
        <p:spPr>
          <a:xfrm flipV="1">
            <a:off x="5770595" y="3718898"/>
            <a:ext cx="1125916" cy="865968"/>
          </a:xfrm>
          <a:prstGeom prst="line">
            <a:avLst/>
          </a:prstGeom>
        </p:spPr>
        <p:style>
          <a:lnRef idx="1">
            <a:schemeClr val="dk1"/>
          </a:lnRef>
          <a:fillRef idx="0">
            <a:schemeClr val="dk1"/>
          </a:fillRef>
          <a:effectRef idx="0">
            <a:schemeClr val="dk1"/>
          </a:effectRef>
          <a:fontRef idx="minor">
            <a:schemeClr val="tx1"/>
          </a:fontRef>
        </p:style>
      </p:cxnSp>
      <p:cxnSp>
        <p:nvCxnSpPr>
          <p:cNvPr id="40" name="Đường nối Thẳng 39">
            <a:extLst>
              <a:ext uri="{FF2B5EF4-FFF2-40B4-BE49-F238E27FC236}">
                <a16:creationId xmlns:a16="http://schemas.microsoft.com/office/drawing/2014/main" id="{D5B8E6B5-BF96-208F-8D1E-8E6135F8983E}"/>
              </a:ext>
            </a:extLst>
          </p:cNvPr>
          <p:cNvCxnSpPr>
            <a:stCxn id="4" idx="4"/>
            <a:endCxn id="10" idx="0"/>
          </p:cNvCxnSpPr>
          <p:nvPr/>
        </p:nvCxnSpPr>
        <p:spPr>
          <a:xfrm flipH="1">
            <a:off x="5581581" y="2817212"/>
            <a:ext cx="254007" cy="1696920"/>
          </a:xfrm>
          <a:prstGeom prst="line">
            <a:avLst/>
          </a:prstGeom>
        </p:spPr>
        <p:style>
          <a:lnRef idx="1">
            <a:schemeClr val="dk1"/>
          </a:lnRef>
          <a:fillRef idx="0">
            <a:schemeClr val="dk1"/>
          </a:fillRef>
          <a:effectRef idx="0">
            <a:schemeClr val="dk1"/>
          </a:effectRef>
          <a:fontRef idx="minor">
            <a:schemeClr val="tx1"/>
          </a:fontRef>
        </p:style>
      </p:cxnSp>
      <p:cxnSp>
        <p:nvCxnSpPr>
          <p:cNvPr id="42" name="Đường nối Thẳng 41">
            <a:extLst>
              <a:ext uri="{FF2B5EF4-FFF2-40B4-BE49-F238E27FC236}">
                <a16:creationId xmlns:a16="http://schemas.microsoft.com/office/drawing/2014/main" id="{DA7FE249-7721-09DC-C3E5-F02DC0B393B7}"/>
              </a:ext>
            </a:extLst>
          </p:cNvPr>
          <p:cNvCxnSpPr>
            <a:stCxn id="5" idx="4"/>
            <a:endCxn id="8" idx="0"/>
          </p:cNvCxnSpPr>
          <p:nvPr/>
        </p:nvCxnSpPr>
        <p:spPr>
          <a:xfrm>
            <a:off x="3191748" y="2734745"/>
            <a:ext cx="807596" cy="1850825"/>
          </a:xfrm>
          <a:prstGeom prst="line">
            <a:avLst/>
          </a:prstGeom>
        </p:spPr>
        <p:style>
          <a:lnRef idx="1">
            <a:schemeClr val="dk1"/>
          </a:lnRef>
          <a:fillRef idx="0">
            <a:schemeClr val="dk1"/>
          </a:fillRef>
          <a:effectRef idx="0">
            <a:schemeClr val="dk1"/>
          </a:effectRef>
          <a:fontRef idx="minor">
            <a:schemeClr val="tx1"/>
          </a:fontRef>
        </p:style>
      </p:cxnSp>
      <p:pic>
        <p:nvPicPr>
          <p:cNvPr id="43" name="Hình ảnh 42" descr="Ảnh có chứa hình mẫu, phim hoạt hình, hình vẽ&#10;&#10;Mô tả được tạo tự động">
            <a:extLst>
              <a:ext uri="{FF2B5EF4-FFF2-40B4-BE49-F238E27FC236}">
                <a16:creationId xmlns:a16="http://schemas.microsoft.com/office/drawing/2014/main" id="{DB9494F2-E90E-2D56-C7BA-F23C2B27AEFA}"/>
              </a:ext>
            </a:extLst>
          </p:cNvPr>
          <p:cNvPicPr>
            <a:picLocks noChangeAspect="1"/>
          </p:cNvPicPr>
          <p:nvPr/>
        </p:nvPicPr>
        <p:blipFill>
          <a:blip r:embed="rId3"/>
          <a:stretch>
            <a:fillRect/>
          </a:stretch>
        </p:blipFill>
        <p:spPr>
          <a:xfrm>
            <a:off x="243056" y="1301688"/>
            <a:ext cx="2476304" cy="1362137"/>
          </a:xfrm>
          <a:prstGeom prst="rect">
            <a:avLst/>
          </a:prstGeom>
        </p:spPr>
      </p:pic>
      <p:sp>
        <p:nvSpPr>
          <p:cNvPr id="44" name="Hộp Văn bản 43">
            <a:extLst>
              <a:ext uri="{FF2B5EF4-FFF2-40B4-BE49-F238E27FC236}">
                <a16:creationId xmlns:a16="http://schemas.microsoft.com/office/drawing/2014/main" id="{F9BA5ECF-4A46-8F16-6B4A-9201FA6A0A27}"/>
              </a:ext>
            </a:extLst>
          </p:cNvPr>
          <p:cNvSpPr txBox="1"/>
          <p:nvPr/>
        </p:nvSpPr>
        <p:spPr>
          <a:xfrm>
            <a:off x="2211344" y="2747903"/>
            <a:ext cx="424783" cy="314019"/>
          </a:xfrm>
          <a:prstGeom prst="rect">
            <a:avLst/>
          </a:prstGeom>
          <a:noFill/>
        </p:spPr>
        <p:txBody>
          <a:bodyPr wrap="square" rtlCol="0">
            <a:spAutoFit/>
          </a:bodyPr>
          <a:lstStyle/>
          <a:p>
            <a:r>
              <a:rPr lang="en-US"/>
              <a:t>20</a:t>
            </a:r>
            <a:endParaRPr lang="vi-VN"/>
          </a:p>
        </p:txBody>
      </p:sp>
      <p:sp>
        <p:nvSpPr>
          <p:cNvPr id="45" name="Hộp Văn bản 44">
            <a:extLst>
              <a:ext uri="{FF2B5EF4-FFF2-40B4-BE49-F238E27FC236}">
                <a16:creationId xmlns:a16="http://schemas.microsoft.com/office/drawing/2014/main" id="{CFDDACC1-BD93-E5B3-79AA-81389CB0DB95}"/>
              </a:ext>
            </a:extLst>
          </p:cNvPr>
          <p:cNvSpPr txBox="1"/>
          <p:nvPr/>
        </p:nvSpPr>
        <p:spPr>
          <a:xfrm>
            <a:off x="4594547" y="4894361"/>
            <a:ext cx="424783" cy="314019"/>
          </a:xfrm>
          <a:prstGeom prst="rect">
            <a:avLst/>
          </a:prstGeom>
          <a:noFill/>
        </p:spPr>
        <p:txBody>
          <a:bodyPr wrap="square" rtlCol="0">
            <a:spAutoFit/>
          </a:bodyPr>
          <a:lstStyle/>
          <a:p>
            <a:r>
              <a:rPr lang="en-US"/>
              <a:t>39</a:t>
            </a:r>
            <a:endParaRPr lang="vi-VN"/>
          </a:p>
        </p:txBody>
      </p:sp>
      <p:sp>
        <p:nvSpPr>
          <p:cNvPr id="46" name="Hộp Văn bản 45">
            <a:extLst>
              <a:ext uri="{FF2B5EF4-FFF2-40B4-BE49-F238E27FC236}">
                <a16:creationId xmlns:a16="http://schemas.microsoft.com/office/drawing/2014/main" id="{21E18AA0-5C1F-A9BD-5B0C-ED2FE55A6B90}"/>
              </a:ext>
            </a:extLst>
          </p:cNvPr>
          <p:cNvSpPr txBox="1"/>
          <p:nvPr/>
        </p:nvSpPr>
        <p:spPr>
          <a:xfrm>
            <a:off x="2496820" y="4483574"/>
            <a:ext cx="424783" cy="307777"/>
          </a:xfrm>
          <a:prstGeom prst="rect">
            <a:avLst/>
          </a:prstGeom>
          <a:noFill/>
        </p:spPr>
        <p:txBody>
          <a:bodyPr wrap="square" rtlCol="0">
            <a:spAutoFit/>
          </a:bodyPr>
          <a:lstStyle/>
          <a:p>
            <a:r>
              <a:rPr lang="en-US"/>
              <a:t>30</a:t>
            </a:r>
            <a:endParaRPr lang="vi-VN"/>
          </a:p>
        </p:txBody>
      </p:sp>
      <p:sp>
        <p:nvSpPr>
          <p:cNvPr id="54" name="Hộp Văn bản 53">
            <a:extLst>
              <a:ext uri="{FF2B5EF4-FFF2-40B4-BE49-F238E27FC236}">
                <a16:creationId xmlns:a16="http://schemas.microsoft.com/office/drawing/2014/main" id="{C3461049-0F4E-CBFD-CED9-DAC24FF7F478}"/>
              </a:ext>
            </a:extLst>
          </p:cNvPr>
          <p:cNvSpPr txBox="1"/>
          <p:nvPr/>
        </p:nvSpPr>
        <p:spPr>
          <a:xfrm>
            <a:off x="4301275" y="2111935"/>
            <a:ext cx="424783" cy="314019"/>
          </a:xfrm>
          <a:prstGeom prst="rect">
            <a:avLst/>
          </a:prstGeom>
          <a:noFill/>
        </p:spPr>
        <p:txBody>
          <a:bodyPr wrap="square" rtlCol="0">
            <a:spAutoFit/>
          </a:bodyPr>
          <a:lstStyle/>
          <a:p>
            <a:r>
              <a:rPr lang="en-US"/>
              <a:t>70</a:t>
            </a:r>
            <a:endParaRPr lang="vi-VN"/>
          </a:p>
        </p:txBody>
      </p:sp>
      <p:sp>
        <p:nvSpPr>
          <p:cNvPr id="55" name="Hộp Văn bản 54">
            <a:extLst>
              <a:ext uri="{FF2B5EF4-FFF2-40B4-BE49-F238E27FC236}">
                <a16:creationId xmlns:a16="http://schemas.microsoft.com/office/drawing/2014/main" id="{4E18AF00-743C-B3E5-CF7A-566BED3CD123}"/>
              </a:ext>
            </a:extLst>
          </p:cNvPr>
          <p:cNvSpPr txBox="1"/>
          <p:nvPr/>
        </p:nvSpPr>
        <p:spPr>
          <a:xfrm>
            <a:off x="3632232" y="3377366"/>
            <a:ext cx="424783" cy="314019"/>
          </a:xfrm>
          <a:prstGeom prst="rect">
            <a:avLst/>
          </a:prstGeom>
          <a:noFill/>
        </p:spPr>
        <p:txBody>
          <a:bodyPr wrap="square" rtlCol="0">
            <a:spAutoFit/>
          </a:bodyPr>
          <a:lstStyle/>
          <a:p>
            <a:r>
              <a:rPr lang="en-US"/>
              <a:t>50</a:t>
            </a:r>
            <a:endParaRPr lang="vi-VN"/>
          </a:p>
        </p:txBody>
      </p:sp>
      <p:sp>
        <p:nvSpPr>
          <p:cNvPr id="56" name="Hộp Văn bản 55">
            <a:extLst>
              <a:ext uri="{FF2B5EF4-FFF2-40B4-BE49-F238E27FC236}">
                <a16:creationId xmlns:a16="http://schemas.microsoft.com/office/drawing/2014/main" id="{50B3F0A2-6905-5DA9-4ABE-E0644B5FBBF1}"/>
              </a:ext>
            </a:extLst>
          </p:cNvPr>
          <p:cNvSpPr txBox="1"/>
          <p:nvPr/>
        </p:nvSpPr>
        <p:spPr>
          <a:xfrm>
            <a:off x="5255404" y="3384116"/>
            <a:ext cx="424783" cy="314019"/>
          </a:xfrm>
          <a:prstGeom prst="rect">
            <a:avLst/>
          </a:prstGeom>
          <a:noFill/>
        </p:spPr>
        <p:txBody>
          <a:bodyPr wrap="square" rtlCol="0">
            <a:spAutoFit/>
          </a:bodyPr>
          <a:lstStyle/>
          <a:p>
            <a:r>
              <a:rPr lang="en-US"/>
              <a:t>40</a:t>
            </a:r>
            <a:endParaRPr lang="vi-VN"/>
          </a:p>
        </p:txBody>
      </p:sp>
      <p:sp>
        <p:nvSpPr>
          <p:cNvPr id="57" name="Hộp Văn bản 56">
            <a:extLst>
              <a:ext uri="{FF2B5EF4-FFF2-40B4-BE49-F238E27FC236}">
                <a16:creationId xmlns:a16="http://schemas.microsoft.com/office/drawing/2014/main" id="{1A1DCE75-CB00-E561-BEE8-66299B7995D7}"/>
              </a:ext>
            </a:extLst>
          </p:cNvPr>
          <p:cNvSpPr txBox="1"/>
          <p:nvPr/>
        </p:nvSpPr>
        <p:spPr>
          <a:xfrm>
            <a:off x="6393436" y="2663825"/>
            <a:ext cx="424783" cy="314019"/>
          </a:xfrm>
          <a:prstGeom prst="rect">
            <a:avLst/>
          </a:prstGeom>
          <a:noFill/>
        </p:spPr>
        <p:txBody>
          <a:bodyPr wrap="square" rtlCol="0">
            <a:spAutoFit/>
          </a:bodyPr>
          <a:lstStyle/>
          <a:p>
            <a:r>
              <a:rPr lang="en-US"/>
              <a:t>42</a:t>
            </a:r>
            <a:endParaRPr lang="vi-VN"/>
          </a:p>
        </p:txBody>
      </p:sp>
      <p:sp>
        <p:nvSpPr>
          <p:cNvPr id="58" name="Hộp Văn bản 57">
            <a:extLst>
              <a:ext uri="{FF2B5EF4-FFF2-40B4-BE49-F238E27FC236}">
                <a16:creationId xmlns:a16="http://schemas.microsoft.com/office/drawing/2014/main" id="{AE6EC846-55E4-0557-73DB-12516FDEFA2D}"/>
              </a:ext>
            </a:extLst>
          </p:cNvPr>
          <p:cNvSpPr txBox="1"/>
          <p:nvPr/>
        </p:nvSpPr>
        <p:spPr>
          <a:xfrm>
            <a:off x="6333553" y="4171640"/>
            <a:ext cx="424783" cy="314019"/>
          </a:xfrm>
          <a:prstGeom prst="rect">
            <a:avLst/>
          </a:prstGeom>
          <a:noFill/>
        </p:spPr>
        <p:txBody>
          <a:bodyPr wrap="square" rtlCol="0">
            <a:spAutoFit/>
          </a:bodyPr>
          <a:lstStyle/>
          <a:p>
            <a:r>
              <a:rPr lang="en-US"/>
              <a:t>25</a:t>
            </a:r>
            <a:endParaRPr lang="vi-V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grpSp>
        <p:nvGrpSpPr>
          <p:cNvPr id="1655" name="Google Shape;1655;p42"/>
          <p:cNvGrpSpPr/>
          <p:nvPr/>
        </p:nvGrpSpPr>
        <p:grpSpPr>
          <a:xfrm>
            <a:off x="5695316" y="1066090"/>
            <a:ext cx="1210925" cy="1210925"/>
            <a:chOff x="3952031" y="796973"/>
            <a:chExt cx="886800" cy="886800"/>
          </a:xfrm>
        </p:grpSpPr>
        <p:sp>
          <p:nvSpPr>
            <p:cNvPr id="1656" name="Google Shape;1656;p42"/>
            <p:cNvSpPr/>
            <p:nvPr/>
          </p:nvSpPr>
          <p:spPr>
            <a:xfrm rot="-579650">
              <a:off x="4011081" y="856022"/>
              <a:ext cx="768701" cy="768701"/>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2"/>
            <p:cNvSpPr/>
            <p:nvPr/>
          </p:nvSpPr>
          <p:spPr>
            <a:xfrm rot="-576874">
              <a:off x="4480318" y="995575"/>
              <a:ext cx="167046" cy="167046"/>
            </a:xfrm>
            <a:prstGeom prst="ellipse">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2"/>
            <p:cNvSpPr/>
            <p:nvPr/>
          </p:nvSpPr>
          <p:spPr>
            <a:xfrm rot="-579012">
              <a:off x="4538392" y="1283170"/>
              <a:ext cx="93902" cy="93773"/>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2"/>
            <p:cNvSpPr/>
            <p:nvPr/>
          </p:nvSpPr>
          <p:spPr>
            <a:xfrm rot="-578927">
              <a:off x="4085920" y="1291500"/>
              <a:ext cx="331563" cy="65662"/>
            </a:xfrm>
            <a:custGeom>
              <a:avLst/>
              <a:gdLst/>
              <a:ahLst/>
              <a:cxnLst/>
              <a:rect l="l" t="t" r="r" b="b"/>
              <a:pathLst>
                <a:path w="10296" h="2039" extrusionOk="0">
                  <a:moveTo>
                    <a:pt x="1641" y="2038"/>
                  </a:moveTo>
                  <a:lnTo>
                    <a:pt x="1" y="809"/>
                  </a:lnTo>
                  <a:lnTo>
                    <a:pt x="475" y="179"/>
                  </a:lnTo>
                  <a:lnTo>
                    <a:pt x="1641" y="1052"/>
                  </a:lnTo>
                  <a:lnTo>
                    <a:pt x="3043" y="1"/>
                  </a:lnTo>
                  <a:lnTo>
                    <a:pt x="4445" y="1052"/>
                  </a:lnTo>
                  <a:lnTo>
                    <a:pt x="5848" y="1"/>
                  </a:lnTo>
                  <a:lnTo>
                    <a:pt x="7250" y="1052"/>
                  </a:lnTo>
                  <a:lnTo>
                    <a:pt x="8653" y="1"/>
                  </a:lnTo>
                  <a:lnTo>
                    <a:pt x="10295" y="1230"/>
                  </a:lnTo>
                  <a:lnTo>
                    <a:pt x="9821" y="1863"/>
                  </a:lnTo>
                  <a:lnTo>
                    <a:pt x="8653" y="987"/>
                  </a:lnTo>
                  <a:lnTo>
                    <a:pt x="7250" y="2038"/>
                  </a:lnTo>
                  <a:lnTo>
                    <a:pt x="5848" y="987"/>
                  </a:lnTo>
                  <a:lnTo>
                    <a:pt x="4445" y="2038"/>
                  </a:lnTo>
                  <a:lnTo>
                    <a:pt x="3043" y="987"/>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0" name="Google Shape;1660;p42"/>
            <p:cNvGrpSpPr/>
            <p:nvPr/>
          </p:nvGrpSpPr>
          <p:grpSpPr>
            <a:xfrm rot="-579221">
              <a:off x="4179977" y="1000563"/>
              <a:ext cx="426818" cy="457599"/>
              <a:chOff x="5496399" y="632879"/>
              <a:chExt cx="710767" cy="762026"/>
            </a:xfrm>
          </p:grpSpPr>
          <p:sp>
            <p:nvSpPr>
              <p:cNvPr id="1661" name="Google Shape;1661;p42"/>
              <p:cNvSpPr/>
              <p:nvPr/>
            </p:nvSpPr>
            <p:spPr>
              <a:xfrm>
                <a:off x="5851732" y="632879"/>
                <a:ext cx="25" cy="109313"/>
              </a:xfrm>
              <a:custGeom>
                <a:avLst/>
                <a:gdLst/>
                <a:ahLst/>
                <a:cxnLst/>
                <a:rect l="l" t="t" r="r" b="b"/>
                <a:pathLst>
                  <a:path w="1" h="4402" fill="none" extrusionOk="0">
                    <a:moveTo>
                      <a:pt x="1" y="4401"/>
                    </a:moveTo>
                    <a:lnTo>
                      <a:pt x="1" y="1"/>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2"/>
              <p:cNvSpPr/>
              <p:nvPr/>
            </p:nvSpPr>
            <p:spPr>
              <a:xfrm>
                <a:off x="5496399" y="806418"/>
                <a:ext cx="77246" cy="77304"/>
              </a:xfrm>
              <a:custGeom>
                <a:avLst/>
                <a:gdLst/>
                <a:ahLst/>
                <a:cxnLst/>
                <a:rect l="l" t="t" r="r" b="b"/>
                <a:pathLst>
                  <a:path w="3111" h="3113" fill="none" extrusionOk="0">
                    <a:moveTo>
                      <a:pt x="3110" y="3112"/>
                    </a:moveTo>
                    <a:lnTo>
                      <a:pt x="1" y="0"/>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2"/>
              <p:cNvSpPr/>
              <p:nvPr/>
            </p:nvSpPr>
            <p:spPr>
              <a:xfrm>
                <a:off x="5654164" y="687108"/>
                <a:ext cx="56439" cy="98908"/>
              </a:xfrm>
              <a:custGeom>
                <a:avLst/>
                <a:gdLst/>
                <a:ahLst/>
                <a:cxnLst/>
                <a:rect l="l" t="t" r="r" b="b"/>
                <a:pathLst>
                  <a:path w="2273" h="3983" fill="none" extrusionOk="0">
                    <a:moveTo>
                      <a:pt x="0" y="1"/>
                    </a:moveTo>
                    <a:lnTo>
                      <a:pt x="2272" y="3982"/>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2"/>
              <p:cNvSpPr/>
              <p:nvPr/>
            </p:nvSpPr>
            <p:spPr>
              <a:xfrm>
                <a:off x="5751197" y="650682"/>
                <a:ext cx="24234" cy="98262"/>
              </a:xfrm>
              <a:custGeom>
                <a:avLst/>
                <a:gdLst/>
                <a:ahLst/>
                <a:cxnLst/>
                <a:rect l="l" t="t" r="r" b="b"/>
                <a:pathLst>
                  <a:path w="976" h="3957" fill="none" extrusionOk="0">
                    <a:moveTo>
                      <a:pt x="1" y="1"/>
                    </a:moveTo>
                    <a:lnTo>
                      <a:pt x="976" y="3956"/>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2"/>
              <p:cNvSpPr/>
              <p:nvPr/>
            </p:nvSpPr>
            <p:spPr>
              <a:xfrm>
                <a:off x="5565821" y="732994"/>
                <a:ext cx="58549" cy="76434"/>
              </a:xfrm>
              <a:custGeom>
                <a:avLst/>
                <a:gdLst/>
                <a:ahLst/>
                <a:cxnLst/>
                <a:rect l="l" t="t" r="r" b="b"/>
                <a:pathLst>
                  <a:path w="2358" h="3078" fill="none" extrusionOk="0">
                    <a:moveTo>
                      <a:pt x="1" y="0"/>
                    </a:moveTo>
                    <a:lnTo>
                      <a:pt x="2358" y="3077"/>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2"/>
              <p:cNvSpPr/>
              <p:nvPr/>
            </p:nvSpPr>
            <p:spPr>
              <a:xfrm>
                <a:off x="6129944" y="806418"/>
                <a:ext cx="77221" cy="77304"/>
              </a:xfrm>
              <a:custGeom>
                <a:avLst/>
                <a:gdLst/>
                <a:ahLst/>
                <a:cxnLst/>
                <a:rect l="l" t="t" r="r" b="b"/>
                <a:pathLst>
                  <a:path w="3110" h="3113" fill="none" extrusionOk="0">
                    <a:moveTo>
                      <a:pt x="0" y="3112"/>
                    </a:moveTo>
                    <a:lnTo>
                      <a:pt x="3110" y="0"/>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2"/>
              <p:cNvSpPr/>
              <p:nvPr/>
            </p:nvSpPr>
            <p:spPr>
              <a:xfrm>
                <a:off x="5992986" y="687108"/>
                <a:ext cx="56439" cy="98908"/>
              </a:xfrm>
              <a:custGeom>
                <a:avLst/>
                <a:gdLst/>
                <a:ahLst/>
                <a:cxnLst/>
                <a:rect l="l" t="t" r="r" b="b"/>
                <a:pathLst>
                  <a:path w="2273" h="3983" fill="none" extrusionOk="0">
                    <a:moveTo>
                      <a:pt x="2272" y="1"/>
                    </a:moveTo>
                    <a:lnTo>
                      <a:pt x="0" y="3982"/>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2"/>
              <p:cNvSpPr/>
              <p:nvPr/>
            </p:nvSpPr>
            <p:spPr>
              <a:xfrm>
                <a:off x="5928131" y="650682"/>
                <a:ext cx="24234" cy="98262"/>
              </a:xfrm>
              <a:custGeom>
                <a:avLst/>
                <a:gdLst/>
                <a:ahLst/>
                <a:cxnLst/>
                <a:rect l="l" t="t" r="r" b="b"/>
                <a:pathLst>
                  <a:path w="976" h="3957" fill="none" extrusionOk="0">
                    <a:moveTo>
                      <a:pt x="976" y="1"/>
                    </a:moveTo>
                    <a:lnTo>
                      <a:pt x="1" y="3956"/>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2"/>
              <p:cNvSpPr/>
              <p:nvPr/>
            </p:nvSpPr>
            <p:spPr>
              <a:xfrm>
                <a:off x="6079193" y="732994"/>
                <a:ext cx="58549" cy="76434"/>
              </a:xfrm>
              <a:custGeom>
                <a:avLst/>
                <a:gdLst/>
                <a:ahLst/>
                <a:cxnLst/>
                <a:rect l="l" t="t" r="r" b="b"/>
                <a:pathLst>
                  <a:path w="2358" h="3078" fill="none" extrusionOk="0">
                    <a:moveTo>
                      <a:pt x="2358" y="0"/>
                    </a:moveTo>
                    <a:lnTo>
                      <a:pt x="1" y="3077"/>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2"/>
              <p:cNvSpPr/>
              <p:nvPr/>
            </p:nvSpPr>
            <p:spPr>
              <a:xfrm>
                <a:off x="5524257" y="736992"/>
                <a:ext cx="655164" cy="655230"/>
              </a:xfrm>
              <a:custGeom>
                <a:avLst/>
                <a:gdLst/>
                <a:ahLst/>
                <a:cxnLst/>
                <a:rect l="l" t="t" r="r" b="b"/>
                <a:pathLst>
                  <a:path w="26386" h="26386" extrusionOk="0">
                    <a:moveTo>
                      <a:pt x="13193" y="0"/>
                    </a:moveTo>
                    <a:cubicBezTo>
                      <a:pt x="9691" y="0"/>
                      <a:pt x="6336" y="1391"/>
                      <a:pt x="3862" y="3865"/>
                    </a:cubicBezTo>
                    <a:cubicBezTo>
                      <a:pt x="1388" y="6339"/>
                      <a:pt x="0" y="9694"/>
                      <a:pt x="0" y="13193"/>
                    </a:cubicBezTo>
                    <a:cubicBezTo>
                      <a:pt x="0" y="16691"/>
                      <a:pt x="1388" y="20047"/>
                      <a:pt x="3862" y="22521"/>
                    </a:cubicBezTo>
                    <a:cubicBezTo>
                      <a:pt x="6336" y="24995"/>
                      <a:pt x="9691" y="26385"/>
                      <a:pt x="13193" y="26385"/>
                    </a:cubicBezTo>
                    <a:cubicBezTo>
                      <a:pt x="16691" y="26385"/>
                      <a:pt x="20047" y="24995"/>
                      <a:pt x="22521" y="22521"/>
                    </a:cubicBezTo>
                    <a:cubicBezTo>
                      <a:pt x="24995" y="20047"/>
                      <a:pt x="26385" y="16691"/>
                      <a:pt x="26385" y="13193"/>
                    </a:cubicBezTo>
                    <a:cubicBezTo>
                      <a:pt x="26385" y="9694"/>
                      <a:pt x="24995" y="6339"/>
                      <a:pt x="22521" y="3865"/>
                    </a:cubicBezTo>
                    <a:cubicBezTo>
                      <a:pt x="20047" y="1391"/>
                      <a:pt x="16691" y="0"/>
                      <a:pt x="1319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2"/>
              <p:cNvSpPr/>
              <p:nvPr/>
            </p:nvSpPr>
            <p:spPr>
              <a:xfrm>
                <a:off x="5521476" y="734211"/>
                <a:ext cx="660627" cy="660693"/>
              </a:xfrm>
              <a:custGeom>
                <a:avLst/>
                <a:gdLst/>
                <a:ahLst/>
                <a:cxnLst/>
                <a:rect l="l" t="t" r="r" b="b"/>
                <a:pathLst>
                  <a:path w="26606" h="26606" extrusionOk="0">
                    <a:moveTo>
                      <a:pt x="13305" y="112"/>
                    </a:moveTo>
                    <a:cubicBezTo>
                      <a:pt x="20589" y="112"/>
                      <a:pt x="26494" y="6017"/>
                      <a:pt x="26494" y="13305"/>
                    </a:cubicBezTo>
                    <a:cubicBezTo>
                      <a:pt x="26494" y="20592"/>
                      <a:pt x="20589" y="26497"/>
                      <a:pt x="13302" y="26497"/>
                    </a:cubicBezTo>
                    <a:cubicBezTo>
                      <a:pt x="6017" y="26497"/>
                      <a:pt x="109" y="20592"/>
                      <a:pt x="109" y="13305"/>
                    </a:cubicBezTo>
                    <a:cubicBezTo>
                      <a:pt x="109" y="6017"/>
                      <a:pt x="6017" y="112"/>
                      <a:pt x="13302" y="112"/>
                    </a:cubicBezTo>
                    <a:close/>
                    <a:moveTo>
                      <a:pt x="13302" y="1"/>
                    </a:moveTo>
                    <a:cubicBezTo>
                      <a:pt x="11507" y="1"/>
                      <a:pt x="9765" y="355"/>
                      <a:pt x="8125" y="1046"/>
                    </a:cubicBezTo>
                    <a:cubicBezTo>
                      <a:pt x="6542" y="1717"/>
                      <a:pt x="5119" y="2677"/>
                      <a:pt x="3898" y="3898"/>
                    </a:cubicBezTo>
                    <a:cubicBezTo>
                      <a:pt x="2677" y="5119"/>
                      <a:pt x="1717" y="6542"/>
                      <a:pt x="1046" y="8125"/>
                    </a:cubicBezTo>
                    <a:cubicBezTo>
                      <a:pt x="352" y="9765"/>
                      <a:pt x="1" y="11507"/>
                      <a:pt x="1" y="13305"/>
                    </a:cubicBezTo>
                    <a:cubicBezTo>
                      <a:pt x="1" y="15099"/>
                      <a:pt x="352" y="16841"/>
                      <a:pt x="1046" y="18481"/>
                    </a:cubicBezTo>
                    <a:cubicBezTo>
                      <a:pt x="1717" y="20065"/>
                      <a:pt x="2677" y="21488"/>
                      <a:pt x="3898" y="22709"/>
                    </a:cubicBezTo>
                    <a:cubicBezTo>
                      <a:pt x="5119" y="23933"/>
                      <a:pt x="6542" y="24890"/>
                      <a:pt x="8125" y="25560"/>
                    </a:cubicBezTo>
                    <a:cubicBezTo>
                      <a:pt x="9765" y="26254"/>
                      <a:pt x="11507" y="26606"/>
                      <a:pt x="13302" y="26606"/>
                    </a:cubicBezTo>
                    <a:cubicBezTo>
                      <a:pt x="15099" y="26606"/>
                      <a:pt x="16841" y="26254"/>
                      <a:pt x="18481" y="25560"/>
                    </a:cubicBezTo>
                    <a:cubicBezTo>
                      <a:pt x="20065" y="24890"/>
                      <a:pt x="21488" y="23933"/>
                      <a:pt x="22709" y="22709"/>
                    </a:cubicBezTo>
                    <a:cubicBezTo>
                      <a:pt x="23930" y="21488"/>
                      <a:pt x="24890" y="20065"/>
                      <a:pt x="25560" y="18481"/>
                    </a:cubicBezTo>
                    <a:cubicBezTo>
                      <a:pt x="26254" y="16841"/>
                      <a:pt x="26606" y="15099"/>
                      <a:pt x="26606" y="13305"/>
                    </a:cubicBezTo>
                    <a:cubicBezTo>
                      <a:pt x="26606" y="11507"/>
                      <a:pt x="26254" y="9765"/>
                      <a:pt x="25560" y="8125"/>
                    </a:cubicBezTo>
                    <a:cubicBezTo>
                      <a:pt x="24890" y="6542"/>
                      <a:pt x="23930" y="5119"/>
                      <a:pt x="22709" y="3898"/>
                    </a:cubicBezTo>
                    <a:cubicBezTo>
                      <a:pt x="21488" y="2677"/>
                      <a:pt x="20065" y="1717"/>
                      <a:pt x="18481" y="1046"/>
                    </a:cubicBezTo>
                    <a:cubicBezTo>
                      <a:pt x="16841" y="355"/>
                      <a:pt x="15099" y="1"/>
                      <a:pt x="13302"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2"/>
              <p:cNvSpPr/>
              <p:nvPr/>
            </p:nvSpPr>
            <p:spPr>
              <a:xfrm>
                <a:off x="5701837" y="853074"/>
                <a:ext cx="404506" cy="404546"/>
              </a:xfrm>
              <a:custGeom>
                <a:avLst/>
                <a:gdLst/>
                <a:ahLst/>
                <a:cxnLst/>
                <a:rect l="l" t="t" r="r" b="b"/>
                <a:pathLst>
                  <a:path w="16291" h="16291" extrusionOk="0">
                    <a:moveTo>
                      <a:pt x="8146" y="1"/>
                    </a:moveTo>
                    <a:cubicBezTo>
                      <a:pt x="3646" y="1"/>
                      <a:pt x="1" y="3649"/>
                      <a:pt x="1" y="8146"/>
                    </a:cubicBezTo>
                    <a:cubicBezTo>
                      <a:pt x="1" y="12646"/>
                      <a:pt x="3646" y="16291"/>
                      <a:pt x="8146" y="16291"/>
                    </a:cubicBezTo>
                    <a:cubicBezTo>
                      <a:pt x="12643" y="16291"/>
                      <a:pt x="16291" y="12646"/>
                      <a:pt x="16291" y="8146"/>
                    </a:cubicBezTo>
                    <a:cubicBezTo>
                      <a:pt x="16291" y="3649"/>
                      <a:pt x="12643" y="1"/>
                      <a:pt x="814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2"/>
              <p:cNvSpPr/>
              <p:nvPr/>
            </p:nvSpPr>
            <p:spPr>
              <a:xfrm>
                <a:off x="5699081" y="850317"/>
                <a:ext cx="410043" cy="410084"/>
              </a:xfrm>
              <a:custGeom>
                <a:avLst/>
                <a:gdLst/>
                <a:ahLst/>
                <a:cxnLst/>
                <a:rect l="l" t="t" r="r" b="b"/>
                <a:pathLst>
                  <a:path w="16514" h="16514" extrusionOk="0">
                    <a:moveTo>
                      <a:pt x="8257" y="112"/>
                    </a:moveTo>
                    <a:cubicBezTo>
                      <a:pt x="12757" y="112"/>
                      <a:pt x="16402" y="3760"/>
                      <a:pt x="16402" y="8257"/>
                    </a:cubicBezTo>
                    <a:cubicBezTo>
                      <a:pt x="16402" y="12757"/>
                      <a:pt x="12757" y="16402"/>
                      <a:pt x="8257" y="16402"/>
                    </a:cubicBezTo>
                    <a:cubicBezTo>
                      <a:pt x="3757" y="16402"/>
                      <a:pt x="112" y="12757"/>
                      <a:pt x="112" y="8257"/>
                    </a:cubicBezTo>
                    <a:cubicBezTo>
                      <a:pt x="112" y="3760"/>
                      <a:pt x="3757" y="112"/>
                      <a:pt x="8257" y="112"/>
                    </a:cubicBezTo>
                    <a:close/>
                    <a:moveTo>
                      <a:pt x="8257" y="1"/>
                    </a:moveTo>
                    <a:cubicBezTo>
                      <a:pt x="7141" y="1"/>
                      <a:pt x="6061" y="220"/>
                      <a:pt x="5042" y="651"/>
                    </a:cubicBezTo>
                    <a:cubicBezTo>
                      <a:pt x="4061" y="1066"/>
                      <a:pt x="3177" y="1661"/>
                      <a:pt x="2419" y="2419"/>
                    </a:cubicBezTo>
                    <a:cubicBezTo>
                      <a:pt x="1660" y="3177"/>
                      <a:pt x="1066" y="4061"/>
                      <a:pt x="650" y="5045"/>
                    </a:cubicBezTo>
                    <a:cubicBezTo>
                      <a:pt x="220" y="6061"/>
                      <a:pt x="0" y="7144"/>
                      <a:pt x="0" y="8257"/>
                    </a:cubicBezTo>
                    <a:cubicBezTo>
                      <a:pt x="0" y="9372"/>
                      <a:pt x="220" y="10453"/>
                      <a:pt x="650" y="11472"/>
                    </a:cubicBezTo>
                    <a:cubicBezTo>
                      <a:pt x="1066" y="12455"/>
                      <a:pt x="1660" y="13337"/>
                      <a:pt x="2419" y="14095"/>
                    </a:cubicBezTo>
                    <a:cubicBezTo>
                      <a:pt x="3177" y="14853"/>
                      <a:pt x="4061" y="15448"/>
                      <a:pt x="5042" y="15863"/>
                    </a:cubicBezTo>
                    <a:cubicBezTo>
                      <a:pt x="6061" y="16294"/>
                      <a:pt x="7141" y="16513"/>
                      <a:pt x="8257" y="16513"/>
                    </a:cubicBezTo>
                    <a:cubicBezTo>
                      <a:pt x="9372" y="16513"/>
                      <a:pt x="10453" y="16294"/>
                      <a:pt x="11471" y="15863"/>
                    </a:cubicBezTo>
                    <a:cubicBezTo>
                      <a:pt x="12452" y="15448"/>
                      <a:pt x="13336" y="14853"/>
                      <a:pt x="14095" y="14095"/>
                    </a:cubicBezTo>
                    <a:cubicBezTo>
                      <a:pt x="14853" y="13337"/>
                      <a:pt x="15447" y="12452"/>
                      <a:pt x="15863" y="11472"/>
                    </a:cubicBezTo>
                    <a:cubicBezTo>
                      <a:pt x="16293" y="10453"/>
                      <a:pt x="16513" y="9372"/>
                      <a:pt x="16513" y="8257"/>
                    </a:cubicBezTo>
                    <a:cubicBezTo>
                      <a:pt x="16513" y="7144"/>
                      <a:pt x="16293" y="6061"/>
                      <a:pt x="15863" y="5045"/>
                    </a:cubicBezTo>
                    <a:cubicBezTo>
                      <a:pt x="15447" y="4061"/>
                      <a:pt x="14853" y="3177"/>
                      <a:pt x="14095" y="2419"/>
                    </a:cubicBezTo>
                    <a:cubicBezTo>
                      <a:pt x="13336" y="1661"/>
                      <a:pt x="12452" y="1066"/>
                      <a:pt x="11471" y="651"/>
                    </a:cubicBezTo>
                    <a:cubicBezTo>
                      <a:pt x="10453" y="220"/>
                      <a:pt x="9372" y="1"/>
                      <a:pt x="8257"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2"/>
              <p:cNvSpPr/>
              <p:nvPr/>
            </p:nvSpPr>
            <p:spPr>
              <a:xfrm>
                <a:off x="5904072" y="853074"/>
                <a:ext cx="25" cy="404546"/>
              </a:xfrm>
              <a:custGeom>
                <a:avLst/>
                <a:gdLst/>
                <a:ahLst/>
                <a:cxnLst/>
                <a:rect l="l" t="t" r="r" b="b"/>
                <a:pathLst>
                  <a:path w="1" h="16291" fill="none" extrusionOk="0">
                    <a:moveTo>
                      <a:pt x="1" y="1"/>
                    </a:moveTo>
                    <a:lnTo>
                      <a:pt x="1" y="1629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2"/>
              <p:cNvSpPr/>
              <p:nvPr/>
            </p:nvSpPr>
            <p:spPr>
              <a:xfrm>
                <a:off x="5701837" y="1055316"/>
                <a:ext cx="404506" cy="25"/>
              </a:xfrm>
              <a:custGeom>
                <a:avLst/>
                <a:gdLst/>
                <a:ahLst/>
                <a:cxnLst/>
                <a:rect l="l" t="t" r="r" b="b"/>
                <a:pathLst>
                  <a:path w="16291" h="1" fill="none" extrusionOk="0">
                    <a:moveTo>
                      <a:pt x="16291" y="1"/>
                    </a:moveTo>
                    <a:lnTo>
                      <a:pt x="1"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2"/>
              <p:cNvSpPr/>
              <p:nvPr/>
            </p:nvSpPr>
            <p:spPr>
              <a:xfrm>
                <a:off x="5761080" y="912319"/>
                <a:ext cx="286017" cy="286046"/>
              </a:xfrm>
              <a:custGeom>
                <a:avLst/>
                <a:gdLst/>
                <a:ahLst/>
                <a:cxnLst/>
                <a:rect l="l" t="t" r="r" b="b"/>
                <a:pathLst>
                  <a:path w="11519" h="11519" fill="none" extrusionOk="0">
                    <a:moveTo>
                      <a:pt x="11519" y="1"/>
                    </a:moveTo>
                    <a:lnTo>
                      <a:pt x="1" y="11519"/>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2"/>
              <p:cNvSpPr/>
              <p:nvPr/>
            </p:nvSpPr>
            <p:spPr>
              <a:xfrm>
                <a:off x="5761080" y="912319"/>
                <a:ext cx="286017" cy="286046"/>
              </a:xfrm>
              <a:custGeom>
                <a:avLst/>
                <a:gdLst/>
                <a:ahLst/>
                <a:cxnLst/>
                <a:rect l="l" t="t" r="r" b="b"/>
                <a:pathLst>
                  <a:path w="11519" h="11519" fill="none" extrusionOk="0">
                    <a:moveTo>
                      <a:pt x="11519" y="11519"/>
                    </a:moveTo>
                    <a:lnTo>
                      <a:pt x="1"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2"/>
              <p:cNvSpPr/>
              <p:nvPr/>
            </p:nvSpPr>
            <p:spPr>
              <a:xfrm>
                <a:off x="5826654" y="868493"/>
                <a:ext cx="154865" cy="373804"/>
              </a:xfrm>
              <a:custGeom>
                <a:avLst/>
                <a:gdLst/>
                <a:ahLst/>
                <a:cxnLst/>
                <a:rect l="l" t="t" r="r" b="b"/>
                <a:pathLst>
                  <a:path w="6237" h="15053" fill="none" extrusionOk="0">
                    <a:moveTo>
                      <a:pt x="1" y="1"/>
                    </a:moveTo>
                    <a:lnTo>
                      <a:pt x="6237" y="15052"/>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2"/>
              <p:cNvSpPr/>
              <p:nvPr/>
            </p:nvSpPr>
            <p:spPr>
              <a:xfrm>
                <a:off x="5717181" y="977896"/>
                <a:ext cx="373766" cy="154880"/>
              </a:xfrm>
              <a:custGeom>
                <a:avLst/>
                <a:gdLst/>
                <a:ahLst/>
                <a:cxnLst/>
                <a:rect l="l" t="t" r="r" b="b"/>
                <a:pathLst>
                  <a:path w="15053" h="6237" fill="none" extrusionOk="0">
                    <a:moveTo>
                      <a:pt x="15052" y="1"/>
                    </a:moveTo>
                    <a:lnTo>
                      <a:pt x="0" y="6237"/>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2"/>
              <p:cNvSpPr/>
              <p:nvPr/>
            </p:nvSpPr>
            <p:spPr>
              <a:xfrm>
                <a:off x="5826654" y="868493"/>
                <a:ext cx="154865" cy="373804"/>
              </a:xfrm>
              <a:custGeom>
                <a:avLst/>
                <a:gdLst/>
                <a:ahLst/>
                <a:cxnLst/>
                <a:rect l="l" t="t" r="r" b="b"/>
                <a:pathLst>
                  <a:path w="6237" h="15053" fill="none" extrusionOk="0">
                    <a:moveTo>
                      <a:pt x="6237" y="1"/>
                    </a:moveTo>
                    <a:lnTo>
                      <a:pt x="1" y="15052"/>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2"/>
              <p:cNvSpPr/>
              <p:nvPr/>
            </p:nvSpPr>
            <p:spPr>
              <a:xfrm>
                <a:off x="5717181" y="977896"/>
                <a:ext cx="373766" cy="154880"/>
              </a:xfrm>
              <a:custGeom>
                <a:avLst/>
                <a:gdLst/>
                <a:ahLst/>
                <a:cxnLst/>
                <a:rect l="l" t="t" r="r" b="b"/>
                <a:pathLst>
                  <a:path w="15053" h="6237" fill="none" extrusionOk="0">
                    <a:moveTo>
                      <a:pt x="15052" y="6237"/>
                    </a:moveTo>
                    <a:lnTo>
                      <a:pt x="0"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2"/>
              <p:cNvSpPr/>
              <p:nvPr/>
            </p:nvSpPr>
            <p:spPr>
              <a:xfrm>
                <a:off x="5810018" y="903529"/>
                <a:ext cx="214755" cy="214876"/>
              </a:xfrm>
              <a:custGeom>
                <a:avLst/>
                <a:gdLst/>
                <a:ahLst/>
                <a:cxnLst/>
                <a:rect l="l" t="t" r="r" b="b"/>
                <a:pathLst>
                  <a:path w="8649" h="8653" extrusionOk="0">
                    <a:moveTo>
                      <a:pt x="4325" y="115"/>
                    </a:moveTo>
                    <a:cubicBezTo>
                      <a:pt x="6652" y="115"/>
                      <a:pt x="8538" y="2000"/>
                      <a:pt x="8538" y="4325"/>
                    </a:cubicBezTo>
                    <a:cubicBezTo>
                      <a:pt x="8538" y="6653"/>
                      <a:pt x="6652" y="8538"/>
                      <a:pt x="4325" y="8538"/>
                    </a:cubicBezTo>
                    <a:cubicBezTo>
                      <a:pt x="2000" y="8538"/>
                      <a:pt x="114" y="6653"/>
                      <a:pt x="114" y="4325"/>
                    </a:cubicBezTo>
                    <a:cubicBezTo>
                      <a:pt x="114" y="2000"/>
                      <a:pt x="2000" y="115"/>
                      <a:pt x="4325" y="115"/>
                    </a:cubicBezTo>
                    <a:close/>
                    <a:moveTo>
                      <a:pt x="4325" y="1"/>
                    </a:moveTo>
                    <a:cubicBezTo>
                      <a:pt x="3171" y="1"/>
                      <a:pt x="2085" y="452"/>
                      <a:pt x="1268" y="1268"/>
                    </a:cubicBezTo>
                    <a:cubicBezTo>
                      <a:pt x="451" y="2085"/>
                      <a:pt x="0" y="3171"/>
                      <a:pt x="0" y="4325"/>
                    </a:cubicBezTo>
                    <a:cubicBezTo>
                      <a:pt x="0" y="5481"/>
                      <a:pt x="448" y="6568"/>
                      <a:pt x="1268" y="7385"/>
                    </a:cubicBezTo>
                    <a:cubicBezTo>
                      <a:pt x="2085" y="8201"/>
                      <a:pt x="3171" y="8652"/>
                      <a:pt x="4325" y="8652"/>
                    </a:cubicBezTo>
                    <a:cubicBezTo>
                      <a:pt x="5481" y="8652"/>
                      <a:pt x="6567" y="8201"/>
                      <a:pt x="7384" y="7385"/>
                    </a:cubicBezTo>
                    <a:cubicBezTo>
                      <a:pt x="8201" y="6568"/>
                      <a:pt x="8649" y="5481"/>
                      <a:pt x="8649" y="4325"/>
                    </a:cubicBezTo>
                    <a:cubicBezTo>
                      <a:pt x="8649" y="3171"/>
                      <a:pt x="8201" y="2085"/>
                      <a:pt x="7384" y="1268"/>
                    </a:cubicBezTo>
                    <a:cubicBezTo>
                      <a:pt x="6567" y="452"/>
                      <a:pt x="5481" y="1"/>
                      <a:pt x="4325"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2"/>
              <p:cNvSpPr/>
              <p:nvPr/>
            </p:nvSpPr>
            <p:spPr>
              <a:xfrm>
                <a:off x="5812849" y="906359"/>
                <a:ext cx="209168" cy="209214"/>
              </a:xfrm>
              <a:custGeom>
                <a:avLst/>
                <a:gdLst/>
                <a:ahLst/>
                <a:cxnLst/>
                <a:rect l="l" t="t" r="r" b="b"/>
                <a:pathLst>
                  <a:path w="8424" h="8425" extrusionOk="0">
                    <a:moveTo>
                      <a:pt x="4211" y="1"/>
                    </a:moveTo>
                    <a:cubicBezTo>
                      <a:pt x="1886" y="1"/>
                      <a:pt x="0" y="1886"/>
                      <a:pt x="0" y="4211"/>
                    </a:cubicBezTo>
                    <a:cubicBezTo>
                      <a:pt x="0" y="6539"/>
                      <a:pt x="1886" y="8424"/>
                      <a:pt x="4211" y="8424"/>
                    </a:cubicBezTo>
                    <a:cubicBezTo>
                      <a:pt x="6538" y="8424"/>
                      <a:pt x="8424" y="6539"/>
                      <a:pt x="8424" y="4211"/>
                    </a:cubicBezTo>
                    <a:cubicBezTo>
                      <a:pt x="8424" y="1886"/>
                      <a:pt x="6538" y="1"/>
                      <a:pt x="421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4" name="Google Shape;1684;p42"/>
            <p:cNvSpPr/>
            <p:nvPr/>
          </p:nvSpPr>
          <p:spPr>
            <a:xfrm rot="-578927">
              <a:off x="4166989" y="1367865"/>
              <a:ext cx="331563" cy="65662"/>
            </a:xfrm>
            <a:custGeom>
              <a:avLst/>
              <a:gdLst/>
              <a:ahLst/>
              <a:cxnLst/>
              <a:rect l="l" t="t" r="r" b="b"/>
              <a:pathLst>
                <a:path w="10296" h="2039" extrusionOk="0">
                  <a:moveTo>
                    <a:pt x="3043" y="1"/>
                  </a:moveTo>
                  <a:lnTo>
                    <a:pt x="1641" y="1052"/>
                  </a:lnTo>
                  <a:lnTo>
                    <a:pt x="475" y="176"/>
                  </a:lnTo>
                  <a:lnTo>
                    <a:pt x="1" y="809"/>
                  </a:lnTo>
                  <a:lnTo>
                    <a:pt x="1641" y="2038"/>
                  </a:lnTo>
                  <a:lnTo>
                    <a:pt x="3043" y="987"/>
                  </a:lnTo>
                  <a:lnTo>
                    <a:pt x="4445" y="2038"/>
                  </a:lnTo>
                  <a:lnTo>
                    <a:pt x="5848" y="987"/>
                  </a:lnTo>
                  <a:lnTo>
                    <a:pt x="7250" y="2038"/>
                  </a:lnTo>
                  <a:lnTo>
                    <a:pt x="8653" y="987"/>
                  </a:lnTo>
                  <a:lnTo>
                    <a:pt x="9821" y="1860"/>
                  </a:lnTo>
                  <a:lnTo>
                    <a:pt x="10295" y="1230"/>
                  </a:lnTo>
                  <a:lnTo>
                    <a:pt x="8653" y="1"/>
                  </a:lnTo>
                  <a:lnTo>
                    <a:pt x="7250" y="1052"/>
                  </a:lnTo>
                  <a:lnTo>
                    <a:pt x="5848" y="1"/>
                  </a:lnTo>
                  <a:lnTo>
                    <a:pt x="4445" y="1052"/>
                  </a:lnTo>
                  <a:lnTo>
                    <a:pt x="3043" y="1"/>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2"/>
            <p:cNvSpPr/>
            <p:nvPr/>
          </p:nvSpPr>
          <p:spPr>
            <a:xfrm rot="-579034">
              <a:off x="4615261" y="1232878"/>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2"/>
            <p:cNvSpPr/>
            <p:nvPr/>
          </p:nvSpPr>
          <p:spPr>
            <a:xfrm rot="-579034">
              <a:off x="4076894" y="1159772"/>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2"/>
            <p:cNvSpPr/>
            <p:nvPr/>
          </p:nvSpPr>
          <p:spPr>
            <a:xfrm rot="-578799">
              <a:off x="4141299" y="998510"/>
              <a:ext cx="38357" cy="38305"/>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2"/>
            <p:cNvSpPr/>
            <p:nvPr/>
          </p:nvSpPr>
          <p:spPr>
            <a:xfrm rot="-579034">
              <a:off x="4472750" y="1449852"/>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9" name="Google Shape;1689;p42"/>
          <p:cNvSpPr txBox="1">
            <a:spLocks noGrp="1"/>
          </p:cNvSpPr>
          <p:nvPr>
            <p:ph type="title"/>
          </p:nvPr>
        </p:nvSpPr>
        <p:spPr>
          <a:xfrm>
            <a:off x="406339" y="171193"/>
            <a:ext cx="4365542" cy="120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Minimum spanning tree</a:t>
            </a:r>
          </a:p>
        </p:txBody>
      </p:sp>
      <p:sp>
        <p:nvSpPr>
          <p:cNvPr id="1690" name="Google Shape;1690;p42"/>
          <p:cNvSpPr txBox="1">
            <a:spLocks noGrp="1"/>
          </p:cNvSpPr>
          <p:nvPr>
            <p:ph type="subTitle" idx="1"/>
          </p:nvPr>
        </p:nvSpPr>
        <p:spPr>
          <a:xfrm>
            <a:off x="513452" y="1507432"/>
            <a:ext cx="4948448" cy="29273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 </a:t>
            </a:r>
            <a:r>
              <a:rPr lang="vi-VN"/>
              <a:t>Cây khung là tập hợp các cạnh của đồ thị sao cho các cạnh này liên thông (từ một đỉnh có thể đi đến bất kỳ đỉnh nào khác) và không chứa chu trình.</a:t>
            </a:r>
          </a:p>
          <a:p>
            <a:pPr marL="0" lvl="0" indent="0" algn="l" rtl="0">
              <a:spcBef>
                <a:spcPts val="0"/>
              </a:spcBef>
              <a:spcAft>
                <a:spcPts val="0"/>
              </a:spcAft>
              <a:buClr>
                <a:schemeClr val="dk1"/>
              </a:buClr>
              <a:buSzPts val="1100"/>
              <a:buFont typeface="Arial"/>
              <a:buNone/>
            </a:pPr>
            <a:r>
              <a:rPr lang="en-US"/>
              <a:t>- </a:t>
            </a:r>
            <a:r>
              <a:rPr lang="vi-VN"/>
              <a:t>Cây khung của đồ thị G(V,E) sẽ có đúng V-1 cạnh.</a:t>
            </a:r>
          </a:p>
          <a:p>
            <a:pPr marL="0" lvl="0" indent="0" algn="l" rtl="0">
              <a:spcBef>
                <a:spcPts val="0"/>
              </a:spcBef>
              <a:spcAft>
                <a:spcPts val="0"/>
              </a:spcAft>
              <a:buClr>
                <a:schemeClr val="dk1"/>
              </a:buClr>
              <a:buSzPts val="1100"/>
              <a:buNone/>
            </a:pPr>
            <a:r>
              <a:rPr lang="en-US"/>
              <a:t>- </a:t>
            </a:r>
            <a:r>
              <a:rPr lang="vi-VN"/>
              <a:t>Cây khung nhỏ nhất là cây khung có tổng trọng số là nhỏ nhất.</a:t>
            </a:r>
          </a:p>
        </p:txBody>
      </p:sp>
      <p:sp>
        <p:nvSpPr>
          <p:cNvPr id="1691" name="Google Shape;1691;p42"/>
          <p:cNvSpPr txBox="1"/>
          <p:nvPr/>
        </p:nvSpPr>
        <p:spPr>
          <a:xfrm>
            <a:off x="47790" y="4877178"/>
            <a:ext cx="4220100" cy="456600"/>
          </a:xfrm>
          <a:prstGeom prst="rect">
            <a:avLst/>
          </a:prstGeom>
          <a:noFill/>
          <a:ln>
            <a:noFill/>
          </a:ln>
        </p:spPr>
        <p:txBody>
          <a:bodyPr spcFirstLastPara="1" wrap="square" lIns="91425" tIns="91425" rIns="80900" bIns="91425" anchor="t" anchorCtr="0">
            <a:noAutofit/>
          </a:bodyPr>
          <a:lstStyle/>
          <a:p>
            <a:pPr marL="0" marR="0" lvl="0" indent="0" algn="l" rtl="0">
              <a:lnSpc>
                <a:spcPct val="100000"/>
              </a:lnSpc>
              <a:spcBef>
                <a:spcPts val="0"/>
              </a:spcBef>
              <a:spcAft>
                <a:spcPts val="0"/>
              </a:spcAft>
              <a:buClr>
                <a:srgbClr val="000000"/>
              </a:buClr>
              <a:buSzPts val="990"/>
              <a:buFont typeface="Arial"/>
              <a:buNone/>
            </a:pPr>
            <a:r>
              <a:rPr lang="en" sz="1600" b="1">
                <a:solidFill>
                  <a:schemeClr val="lt1"/>
                </a:solidFill>
                <a:latin typeface="Jost"/>
                <a:ea typeface="Jost"/>
                <a:cs typeface="Jost"/>
                <a:sym typeface="Jost"/>
              </a:rPr>
              <a:t>AMAZING · INTERESTING</a:t>
            </a:r>
            <a:endParaRPr sz="1600" b="1">
              <a:solidFill>
                <a:schemeClr val="lt1"/>
              </a:solidFill>
              <a:latin typeface="Jost"/>
              <a:ea typeface="Jost"/>
              <a:cs typeface="Jost"/>
              <a:sym typeface="Jost"/>
            </a:endParaRPr>
          </a:p>
        </p:txBody>
      </p:sp>
      <p:grpSp>
        <p:nvGrpSpPr>
          <p:cNvPr id="1692" name="Google Shape;1692;p42"/>
          <p:cNvGrpSpPr/>
          <p:nvPr/>
        </p:nvGrpSpPr>
        <p:grpSpPr>
          <a:xfrm>
            <a:off x="4964079" y="571500"/>
            <a:ext cx="1210919" cy="1210919"/>
            <a:chOff x="5496254" y="845512"/>
            <a:chExt cx="1210919" cy="1210919"/>
          </a:xfrm>
        </p:grpSpPr>
        <p:grpSp>
          <p:nvGrpSpPr>
            <p:cNvPr id="1693" name="Google Shape;1693;p42"/>
            <p:cNvGrpSpPr/>
            <p:nvPr/>
          </p:nvGrpSpPr>
          <p:grpSpPr>
            <a:xfrm>
              <a:off x="5496254" y="845512"/>
              <a:ext cx="1210919" cy="1210919"/>
              <a:chOff x="5865054" y="1019025"/>
              <a:chExt cx="1210919" cy="1210919"/>
            </a:xfrm>
          </p:grpSpPr>
          <p:sp>
            <p:nvSpPr>
              <p:cNvPr id="1694" name="Google Shape;1694;p42"/>
              <p:cNvSpPr/>
              <p:nvPr/>
            </p:nvSpPr>
            <p:spPr>
              <a:xfrm rot="-579312">
                <a:off x="5945649" y="1099620"/>
                <a:ext cx="1049729" cy="1049729"/>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2"/>
              <p:cNvSpPr/>
              <p:nvPr/>
            </p:nvSpPr>
            <p:spPr>
              <a:xfrm>
                <a:off x="6142773" y="1295651"/>
                <a:ext cx="655500" cy="6555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6" name="Google Shape;1696;p42"/>
              <p:cNvGrpSpPr/>
              <p:nvPr/>
            </p:nvGrpSpPr>
            <p:grpSpPr>
              <a:xfrm>
                <a:off x="6250854" y="1412954"/>
                <a:ext cx="425938" cy="420842"/>
                <a:chOff x="5458800" y="132600"/>
                <a:chExt cx="1182833" cy="1168680"/>
              </a:xfrm>
            </p:grpSpPr>
            <p:sp>
              <p:nvSpPr>
                <p:cNvPr id="1697" name="Google Shape;1697;p42"/>
                <p:cNvSpPr/>
                <p:nvPr/>
              </p:nvSpPr>
              <p:spPr>
                <a:xfrm>
                  <a:off x="5468235" y="132600"/>
                  <a:ext cx="1173398" cy="1168680"/>
                </a:xfrm>
                <a:custGeom>
                  <a:avLst/>
                  <a:gdLst/>
                  <a:ahLst/>
                  <a:cxnLst/>
                  <a:rect l="l" t="t" r="r" b="b"/>
                  <a:pathLst>
                    <a:path w="17909" h="17837" extrusionOk="0">
                      <a:moveTo>
                        <a:pt x="8912" y="0"/>
                      </a:moveTo>
                      <a:cubicBezTo>
                        <a:pt x="7280" y="0"/>
                        <a:pt x="5628" y="448"/>
                        <a:pt x="4147" y="1386"/>
                      </a:cubicBezTo>
                      <a:cubicBezTo>
                        <a:pt x="2965" y="2135"/>
                        <a:pt x="2020" y="3118"/>
                        <a:pt x="1330" y="4235"/>
                      </a:cubicBezTo>
                      <a:cubicBezTo>
                        <a:pt x="909" y="4920"/>
                        <a:pt x="585" y="5655"/>
                        <a:pt x="362" y="6420"/>
                      </a:cubicBezTo>
                      <a:cubicBezTo>
                        <a:pt x="226" y="6881"/>
                        <a:pt x="129" y="7353"/>
                        <a:pt x="71" y="7830"/>
                      </a:cubicBezTo>
                      <a:cubicBezTo>
                        <a:pt x="33" y="8149"/>
                        <a:pt x="10" y="8469"/>
                        <a:pt x="7" y="8790"/>
                      </a:cubicBezTo>
                      <a:cubicBezTo>
                        <a:pt x="0" y="9199"/>
                        <a:pt x="20" y="9611"/>
                        <a:pt x="71" y="10020"/>
                      </a:cubicBezTo>
                      <a:cubicBezTo>
                        <a:pt x="198" y="11049"/>
                        <a:pt x="507" y="12068"/>
                        <a:pt x="1009" y="13029"/>
                      </a:cubicBezTo>
                      <a:cubicBezTo>
                        <a:pt x="1125" y="13252"/>
                        <a:pt x="1252" y="13474"/>
                        <a:pt x="1389" y="13690"/>
                      </a:cubicBezTo>
                      <a:cubicBezTo>
                        <a:pt x="1582" y="13996"/>
                        <a:pt x="1792" y="14286"/>
                        <a:pt x="2015" y="14559"/>
                      </a:cubicBezTo>
                      <a:cubicBezTo>
                        <a:pt x="2255" y="14855"/>
                        <a:pt x="2511" y="15129"/>
                        <a:pt x="2781" y="15386"/>
                      </a:cubicBezTo>
                      <a:cubicBezTo>
                        <a:pt x="3109" y="15698"/>
                        <a:pt x="3460" y="15983"/>
                        <a:pt x="3827" y="16239"/>
                      </a:cubicBezTo>
                      <a:cubicBezTo>
                        <a:pt x="5330" y="17284"/>
                        <a:pt x="7118" y="17836"/>
                        <a:pt x="8930" y="17836"/>
                      </a:cubicBezTo>
                      <a:cubicBezTo>
                        <a:pt x="10562" y="17836"/>
                        <a:pt x="12213" y="17388"/>
                        <a:pt x="13694" y="16450"/>
                      </a:cubicBezTo>
                      <a:cubicBezTo>
                        <a:pt x="13864" y="16341"/>
                        <a:pt x="14029" y="16229"/>
                        <a:pt x="14189" y="16113"/>
                      </a:cubicBezTo>
                      <a:cubicBezTo>
                        <a:pt x="14779" y="15682"/>
                        <a:pt x="15302" y="15190"/>
                        <a:pt x="15753" y="14650"/>
                      </a:cubicBezTo>
                      <a:cubicBezTo>
                        <a:pt x="16293" y="14007"/>
                        <a:pt x="16734" y="13297"/>
                        <a:pt x="17068" y="12544"/>
                      </a:cubicBezTo>
                      <a:cubicBezTo>
                        <a:pt x="17260" y="12113"/>
                        <a:pt x="17416" y="11669"/>
                        <a:pt x="17537" y="11214"/>
                      </a:cubicBezTo>
                      <a:cubicBezTo>
                        <a:pt x="17823" y="10142"/>
                        <a:pt x="17909" y="9021"/>
                        <a:pt x="17783" y="7908"/>
                      </a:cubicBezTo>
                      <a:cubicBezTo>
                        <a:pt x="17635" y="6610"/>
                        <a:pt x="17198" y="5323"/>
                        <a:pt x="16452" y="4145"/>
                      </a:cubicBezTo>
                      <a:cubicBezTo>
                        <a:pt x="16193" y="3734"/>
                        <a:pt x="15905" y="3353"/>
                        <a:pt x="15591" y="3001"/>
                      </a:cubicBezTo>
                      <a:cubicBezTo>
                        <a:pt x="15283" y="2649"/>
                        <a:pt x="14949" y="2329"/>
                        <a:pt x="14594" y="2036"/>
                      </a:cubicBezTo>
                      <a:cubicBezTo>
                        <a:pt x="14424" y="1898"/>
                        <a:pt x="14250" y="1764"/>
                        <a:pt x="14072" y="1637"/>
                      </a:cubicBezTo>
                      <a:cubicBezTo>
                        <a:pt x="13908" y="1523"/>
                        <a:pt x="13740" y="1412"/>
                        <a:pt x="13570" y="1308"/>
                      </a:cubicBezTo>
                      <a:cubicBezTo>
                        <a:pt x="12165" y="450"/>
                        <a:pt x="10548" y="0"/>
                        <a:pt x="891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2"/>
                <p:cNvSpPr/>
                <p:nvPr/>
              </p:nvSpPr>
              <p:spPr>
                <a:xfrm>
                  <a:off x="5600260" y="867354"/>
                  <a:ext cx="1017067" cy="273415"/>
                </a:xfrm>
                <a:custGeom>
                  <a:avLst/>
                  <a:gdLst/>
                  <a:ahLst/>
                  <a:cxnLst/>
                  <a:rect l="l" t="t" r="r" b="b"/>
                  <a:pathLst>
                    <a:path w="15523" h="4173" extrusionOk="0">
                      <a:moveTo>
                        <a:pt x="15522" y="0"/>
                      </a:moveTo>
                      <a:cubicBezTo>
                        <a:pt x="14830" y="230"/>
                        <a:pt x="14117" y="405"/>
                        <a:pt x="13410" y="578"/>
                      </a:cubicBezTo>
                      <a:cubicBezTo>
                        <a:pt x="8977" y="1667"/>
                        <a:pt x="4527" y="2757"/>
                        <a:pt x="0" y="3345"/>
                      </a:cubicBezTo>
                      <a:cubicBezTo>
                        <a:pt x="240" y="3641"/>
                        <a:pt x="496" y="3915"/>
                        <a:pt x="766" y="4172"/>
                      </a:cubicBezTo>
                      <a:cubicBezTo>
                        <a:pt x="2073" y="4070"/>
                        <a:pt x="3419" y="4111"/>
                        <a:pt x="4724" y="4007"/>
                      </a:cubicBezTo>
                      <a:cubicBezTo>
                        <a:pt x="6977" y="3830"/>
                        <a:pt x="9167" y="3204"/>
                        <a:pt x="11339" y="2583"/>
                      </a:cubicBezTo>
                      <a:cubicBezTo>
                        <a:pt x="12595" y="2223"/>
                        <a:pt x="13859" y="1862"/>
                        <a:pt x="15053" y="1330"/>
                      </a:cubicBezTo>
                      <a:cubicBezTo>
                        <a:pt x="15245" y="899"/>
                        <a:pt x="15403" y="455"/>
                        <a:pt x="1552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2"/>
                <p:cNvSpPr/>
                <p:nvPr/>
              </p:nvSpPr>
              <p:spPr>
                <a:xfrm>
                  <a:off x="5491888" y="218236"/>
                  <a:ext cx="932677" cy="335004"/>
                </a:xfrm>
                <a:custGeom>
                  <a:avLst/>
                  <a:gdLst/>
                  <a:ahLst/>
                  <a:cxnLst/>
                  <a:rect l="l" t="t" r="r" b="b"/>
                  <a:pathLst>
                    <a:path w="14235" h="5113" extrusionOk="0">
                      <a:moveTo>
                        <a:pt x="13209" y="1"/>
                      </a:moveTo>
                      <a:cubicBezTo>
                        <a:pt x="12064" y="445"/>
                        <a:pt x="10840" y="675"/>
                        <a:pt x="9633" y="914"/>
                      </a:cubicBezTo>
                      <a:cubicBezTo>
                        <a:pt x="6725" y="1492"/>
                        <a:pt x="3834" y="2165"/>
                        <a:pt x="969" y="2928"/>
                      </a:cubicBezTo>
                      <a:cubicBezTo>
                        <a:pt x="548" y="3613"/>
                        <a:pt x="222" y="4348"/>
                        <a:pt x="1" y="5113"/>
                      </a:cubicBezTo>
                      <a:cubicBezTo>
                        <a:pt x="766" y="4865"/>
                        <a:pt x="1512" y="4531"/>
                        <a:pt x="2259" y="4236"/>
                      </a:cubicBezTo>
                      <a:cubicBezTo>
                        <a:pt x="5744" y="2863"/>
                        <a:pt x="9480" y="2257"/>
                        <a:pt x="13055" y="1139"/>
                      </a:cubicBezTo>
                      <a:cubicBezTo>
                        <a:pt x="13450" y="1017"/>
                        <a:pt x="13846" y="885"/>
                        <a:pt x="14235" y="729"/>
                      </a:cubicBezTo>
                      <a:cubicBezTo>
                        <a:pt x="13908" y="462"/>
                        <a:pt x="13566" y="217"/>
                        <a:pt x="13209"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2"/>
                <p:cNvSpPr/>
                <p:nvPr/>
              </p:nvSpPr>
              <p:spPr>
                <a:xfrm>
                  <a:off x="5458800" y="329163"/>
                  <a:ext cx="1174512" cy="657166"/>
                </a:xfrm>
                <a:custGeom>
                  <a:avLst/>
                  <a:gdLst/>
                  <a:ahLst/>
                  <a:cxnLst/>
                  <a:rect l="l" t="t" r="r" b="b"/>
                  <a:pathLst>
                    <a:path w="17926" h="10030" extrusionOk="0">
                      <a:moveTo>
                        <a:pt x="15735" y="1"/>
                      </a:moveTo>
                      <a:cubicBezTo>
                        <a:pt x="15124" y="140"/>
                        <a:pt x="14520" y="313"/>
                        <a:pt x="13927" y="513"/>
                      </a:cubicBezTo>
                      <a:cubicBezTo>
                        <a:pt x="11497" y="1334"/>
                        <a:pt x="9231" y="2610"/>
                        <a:pt x="6762" y="3311"/>
                      </a:cubicBezTo>
                      <a:cubicBezTo>
                        <a:pt x="4656" y="3907"/>
                        <a:pt x="2440" y="4072"/>
                        <a:pt x="367" y="4777"/>
                      </a:cubicBezTo>
                      <a:cubicBezTo>
                        <a:pt x="318" y="4794"/>
                        <a:pt x="265" y="4812"/>
                        <a:pt x="215" y="4830"/>
                      </a:cubicBezTo>
                      <a:cubicBezTo>
                        <a:pt x="0" y="6573"/>
                        <a:pt x="294" y="8384"/>
                        <a:pt x="1153" y="10029"/>
                      </a:cubicBezTo>
                      <a:cubicBezTo>
                        <a:pt x="1903" y="9830"/>
                        <a:pt x="2579" y="9351"/>
                        <a:pt x="3291" y="9005"/>
                      </a:cubicBezTo>
                      <a:cubicBezTo>
                        <a:pt x="4315" y="8510"/>
                        <a:pt x="5446" y="8285"/>
                        <a:pt x="6538" y="7972"/>
                      </a:cubicBezTo>
                      <a:cubicBezTo>
                        <a:pt x="8107" y="7521"/>
                        <a:pt x="9620" y="6878"/>
                        <a:pt x="11202" y="6485"/>
                      </a:cubicBezTo>
                      <a:cubicBezTo>
                        <a:pt x="12622" y="6132"/>
                        <a:pt x="14085" y="5985"/>
                        <a:pt x="15516" y="5674"/>
                      </a:cubicBezTo>
                      <a:cubicBezTo>
                        <a:pt x="16338" y="5494"/>
                        <a:pt x="17161" y="5256"/>
                        <a:pt x="17926" y="4908"/>
                      </a:cubicBezTo>
                      <a:cubicBezTo>
                        <a:pt x="17879" y="4505"/>
                        <a:pt x="17807" y="4104"/>
                        <a:pt x="17704" y="3705"/>
                      </a:cubicBezTo>
                      <a:cubicBezTo>
                        <a:pt x="17506" y="2933"/>
                        <a:pt x="17202" y="2176"/>
                        <a:pt x="16784" y="1454"/>
                      </a:cubicBezTo>
                      <a:cubicBezTo>
                        <a:pt x="16725" y="1350"/>
                        <a:pt x="16662" y="1248"/>
                        <a:pt x="16596" y="1145"/>
                      </a:cubicBezTo>
                      <a:cubicBezTo>
                        <a:pt x="16337" y="734"/>
                        <a:pt x="16049" y="353"/>
                        <a:pt x="15735"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2"/>
                <p:cNvSpPr/>
                <p:nvPr/>
              </p:nvSpPr>
              <p:spPr>
                <a:xfrm>
                  <a:off x="6176060" y="764289"/>
                  <a:ext cx="355774" cy="86945"/>
                </a:xfrm>
                <a:custGeom>
                  <a:avLst/>
                  <a:gdLst/>
                  <a:ahLst/>
                  <a:cxnLst/>
                  <a:rect l="l" t="t" r="r" b="b"/>
                  <a:pathLst>
                    <a:path w="5430" h="1327" extrusionOk="0">
                      <a:moveTo>
                        <a:pt x="4716" y="1"/>
                      </a:moveTo>
                      <a:cubicBezTo>
                        <a:pt x="4223" y="1"/>
                        <a:pt x="3629" y="161"/>
                        <a:pt x="3342" y="196"/>
                      </a:cubicBezTo>
                      <a:cubicBezTo>
                        <a:pt x="2370" y="313"/>
                        <a:pt x="1409" y="518"/>
                        <a:pt x="474" y="810"/>
                      </a:cubicBezTo>
                      <a:cubicBezTo>
                        <a:pt x="278" y="871"/>
                        <a:pt x="53" y="966"/>
                        <a:pt x="0" y="1165"/>
                      </a:cubicBezTo>
                      <a:cubicBezTo>
                        <a:pt x="180" y="1303"/>
                        <a:pt x="418" y="1326"/>
                        <a:pt x="648" y="1326"/>
                      </a:cubicBezTo>
                      <a:cubicBezTo>
                        <a:pt x="676" y="1326"/>
                        <a:pt x="703" y="1326"/>
                        <a:pt x="730" y="1326"/>
                      </a:cubicBezTo>
                      <a:cubicBezTo>
                        <a:pt x="2240" y="1301"/>
                        <a:pt x="4108" y="1051"/>
                        <a:pt x="5429" y="269"/>
                      </a:cubicBezTo>
                      <a:cubicBezTo>
                        <a:pt x="5303" y="66"/>
                        <a:pt x="5030" y="1"/>
                        <a:pt x="4716"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2"/>
                <p:cNvSpPr/>
                <p:nvPr/>
              </p:nvSpPr>
              <p:spPr>
                <a:xfrm>
                  <a:off x="5808683" y="891728"/>
                  <a:ext cx="245045" cy="87928"/>
                </a:xfrm>
                <a:custGeom>
                  <a:avLst/>
                  <a:gdLst/>
                  <a:ahLst/>
                  <a:cxnLst/>
                  <a:rect l="l" t="t" r="r" b="b"/>
                  <a:pathLst>
                    <a:path w="3740" h="1342" extrusionOk="0">
                      <a:moveTo>
                        <a:pt x="3463" y="1"/>
                      </a:moveTo>
                      <a:cubicBezTo>
                        <a:pt x="3408" y="1"/>
                        <a:pt x="3352" y="9"/>
                        <a:pt x="3297" y="18"/>
                      </a:cubicBezTo>
                      <a:cubicBezTo>
                        <a:pt x="2626" y="139"/>
                        <a:pt x="2017" y="398"/>
                        <a:pt x="1374" y="613"/>
                      </a:cubicBezTo>
                      <a:cubicBezTo>
                        <a:pt x="905" y="771"/>
                        <a:pt x="392" y="928"/>
                        <a:pt x="0" y="1239"/>
                      </a:cubicBezTo>
                      <a:cubicBezTo>
                        <a:pt x="266" y="1306"/>
                        <a:pt x="564" y="1342"/>
                        <a:pt x="856" y="1342"/>
                      </a:cubicBezTo>
                      <a:cubicBezTo>
                        <a:pt x="1037" y="1342"/>
                        <a:pt x="1216" y="1328"/>
                        <a:pt x="1384" y="1300"/>
                      </a:cubicBezTo>
                      <a:cubicBezTo>
                        <a:pt x="1751" y="1239"/>
                        <a:pt x="2096" y="1087"/>
                        <a:pt x="2433" y="928"/>
                      </a:cubicBezTo>
                      <a:cubicBezTo>
                        <a:pt x="2805" y="751"/>
                        <a:pt x="3170" y="563"/>
                        <a:pt x="3526" y="362"/>
                      </a:cubicBezTo>
                      <a:cubicBezTo>
                        <a:pt x="3625" y="307"/>
                        <a:pt x="3739" y="210"/>
                        <a:pt x="3695" y="106"/>
                      </a:cubicBezTo>
                      <a:cubicBezTo>
                        <a:pt x="3677" y="66"/>
                        <a:pt x="3639" y="38"/>
                        <a:pt x="3597" y="23"/>
                      </a:cubicBezTo>
                      <a:cubicBezTo>
                        <a:pt x="3555" y="7"/>
                        <a:pt x="3509" y="1"/>
                        <a:pt x="3463"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2"/>
                <p:cNvSpPr/>
                <p:nvPr/>
              </p:nvSpPr>
              <p:spPr>
                <a:xfrm>
                  <a:off x="5826832" y="424431"/>
                  <a:ext cx="792006" cy="352629"/>
                </a:xfrm>
                <a:custGeom>
                  <a:avLst/>
                  <a:gdLst/>
                  <a:ahLst/>
                  <a:cxnLst/>
                  <a:rect l="l" t="t" r="r" b="b"/>
                  <a:pathLst>
                    <a:path w="12088" h="5382" extrusionOk="0">
                      <a:moveTo>
                        <a:pt x="11166" y="0"/>
                      </a:moveTo>
                      <a:cubicBezTo>
                        <a:pt x="8191" y="859"/>
                        <a:pt x="5241" y="1822"/>
                        <a:pt x="2326" y="2891"/>
                      </a:cubicBezTo>
                      <a:cubicBezTo>
                        <a:pt x="1814" y="3079"/>
                        <a:pt x="1299" y="3272"/>
                        <a:pt x="845" y="3579"/>
                      </a:cubicBezTo>
                      <a:cubicBezTo>
                        <a:pt x="494" y="3819"/>
                        <a:pt x="4" y="4260"/>
                        <a:pt x="2" y="4694"/>
                      </a:cubicBezTo>
                      <a:cubicBezTo>
                        <a:pt x="1" y="5223"/>
                        <a:pt x="351" y="5382"/>
                        <a:pt x="801" y="5382"/>
                      </a:cubicBezTo>
                      <a:cubicBezTo>
                        <a:pt x="1371" y="5382"/>
                        <a:pt x="2100" y="5128"/>
                        <a:pt x="2481" y="5048"/>
                      </a:cubicBezTo>
                      <a:cubicBezTo>
                        <a:pt x="3694" y="4797"/>
                        <a:pt x="4898" y="4509"/>
                        <a:pt x="6097" y="4186"/>
                      </a:cubicBezTo>
                      <a:cubicBezTo>
                        <a:pt x="8120" y="3639"/>
                        <a:pt x="10120" y="2995"/>
                        <a:pt x="12087" y="2251"/>
                      </a:cubicBezTo>
                      <a:cubicBezTo>
                        <a:pt x="11889" y="1479"/>
                        <a:pt x="11585" y="722"/>
                        <a:pt x="1116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2"/>
                <p:cNvSpPr/>
                <p:nvPr/>
              </p:nvSpPr>
              <p:spPr>
                <a:xfrm>
                  <a:off x="5468235" y="662928"/>
                  <a:ext cx="210647" cy="126257"/>
                </a:xfrm>
                <a:custGeom>
                  <a:avLst/>
                  <a:gdLst/>
                  <a:ahLst/>
                  <a:cxnLst/>
                  <a:rect l="l" t="t" r="r" b="b"/>
                  <a:pathLst>
                    <a:path w="3215" h="1927" extrusionOk="0">
                      <a:moveTo>
                        <a:pt x="2797" y="0"/>
                      </a:moveTo>
                      <a:cubicBezTo>
                        <a:pt x="2623" y="0"/>
                        <a:pt x="2444" y="45"/>
                        <a:pt x="2274" y="90"/>
                      </a:cubicBezTo>
                      <a:cubicBezTo>
                        <a:pt x="1518" y="291"/>
                        <a:pt x="762" y="494"/>
                        <a:pt x="7" y="696"/>
                      </a:cubicBezTo>
                      <a:cubicBezTo>
                        <a:pt x="0" y="1105"/>
                        <a:pt x="20" y="1517"/>
                        <a:pt x="71" y="1926"/>
                      </a:cubicBezTo>
                      <a:cubicBezTo>
                        <a:pt x="824" y="1636"/>
                        <a:pt x="1579" y="1343"/>
                        <a:pt x="2332" y="1053"/>
                      </a:cubicBezTo>
                      <a:cubicBezTo>
                        <a:pt x="2727" y="899"/>
                        <a:pt x="3189" y="659"/>
                        <a:pt x="3213" y="235"/>
                      </a:cubicBezTo>
                      <a:cubicBezTo>
                        <a:pt x="3214" y="200"/>
                        <a:pt x="3213" y="166"/>
                        <a:pt x="3196" y="134"/>
                      </a:cubicBezTo>
                      <a:cubicBezTo>
                        <a:pt x="3175" y="95"/>
                        <a:pt x="3135" y="71"/>
                        <a:pt x="3094" y="55"/>
                      </a:cubicBezTo>
                      <a:cubicBezTo>
                        <a:pt x="2999" y="15"/>
                        <a:pt x="2899" y="0"/>
                        <a:pt x="279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2"/>
                <p:cNvSpPr/>
                <p:nvPr/>
              </p:nvSpPr>
              <p:spPr>
                <a:xfrm>
                  <a:off x="5924655" y="1092419"/>
                  <a:ext cx="575790" cy="159541"/>
                </a:xfrm>
                <a:custGeom>
                  <a:avLst/>
                  <a:gdLst/>
                  <a:ahLst/>
                  <a:cxnLst/>
                  <a:rect l="l" t="t" r="r" b="b"/>
                  <a:pathLst>
                    <a:path w="8788" h="2435" extrusionOk="0">
                      <a:moveTo>
                        <a:pt x="8787" y="1"/>
                      </a:moveTo>
                      <a:lnTo>
                        <a:pt x="8787" y="1"/>
                      </a:lnTo>
                      <a:cubicBezTo>
                        <a:pt x="8328" y="60"/>
                        <a:pt x="7851" y="62"/>
                        <a:pt x="7388" y="108"/>
                      </a:cubicBezTo>
                      <a:cubicBezTo>
                        <a:pt x="6478" y="197"/>
                        <a:pt x="5585" y="460"/>
                        <a:pt x="4670" y="488"/>
                      </a:cubicBezTo>
                      <a:cubicBezTo>
                        <a:pt x="4601" y="490"/>
                        <a:pt x="4533" y="491"/>
                        <a:pt x="4464" y="491"/>
                      </a:cubicBezTo>
                      <a:cubicBezTo>
                        <a:pt x="4290" y="491"/>
                        <a:pt x="4116" y="486"/>
                        <a:pt x="3942" y="486"/>
                      </a:cubicBezTo>
                      <a:cubicBezTo>
                        <a:pt x="3757" y="486"/>
                        <a:pt x="3572" y="491"/>
                        <a:pt x="3388" y="514"/>
                      </a:cubicBezTo>
                      <a:cubicBezTo>
                        <a:pt x="2975" y="566"/>
                        <a:pt x="2581" y="701"/>
                        <a:pt x="2178" y="795"/>
                      </a:cubicBezTo>
                      <a:cubicBezTo>
                        <a:pt x="1588" y="936"/>
                        <a:pt x="75" y="967"/>
                        <a:pt x="29" y="1794"/>
                      </a:cubicBezTo>
                      <a:cubicBezTo>
                        <a:pt x="0" y="2303"/>
                        <a:pt x="384" y="2434"/>
                        <a:pt x="820" y="2434"/>
                      </a:cubicBezTo>
                      <a:cubicBezTo>
                        <a:pt x="1166" y="2434"/>
                        <a:pt x="1545" y="2352"/>
                        <a:pt x="1779" y="2310"/>
                      </a:cubicBezTo>
                      <a:cubicBezTo>
                        <a:pt x="2358" y="2204"/>
                        <a:pt x="2916" y="2007"/>
                        <a:pt x="3496" y="1917"/>
                      </a:cubicBezTo>
                      <a:cubicBezTo>
                        <a:pt x="4145" y="1813"/>
                        <a:pt x="4807" y="1841"/>
                        <a:pt x="5461" y="1788"/>
                      </a:cubicBezTo>
                      <a:cubicBezTo>
                        <a:pt x="6057" y="1740"/>
                        <a:pt x="6647" y="1624"/>
                        <a:pt x="7223" y="1464"/>
                      </a:cubicBezTo>
                      <a:cubicBezTo>
                        <a:pt x="7813" y="1033"/>
                        <a:pt x="8336" y="541"/>
                        <a:pt x="8787"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6" name="Google Shape;1706;p42"/>
              <p:cNvSpPr/>
              <p:nvPr/>
            </p:nvSpPr>
            <p:spPr>
              <a:xfrm rot="10546279">
                <a:off x="6550282" y="1384421"/>
                <a:ext cx="158584" cy="204524"/>
              </a:xfrm>
              <a:custGeom>
                <a:avLst/>
                <a:gdLst/>
                <a:ahLst/>
                <a:cxnLst/>
                <a:rect l="l" t="t" r="r" b="b"/>
                <a:pathLst>
                  <a:path w="8264" h="10658" extrusionOk="0">
                    <a:moveTo>
                      <a:pt x="8079" y="9782"/>
                    </a:moveTo>
                    <a:cubicBezTo>
                      <a:pt x="5619" y="9782"/>
                      <a:pt x="3626" y="7788"/>
                      <a:pt x="3626" y="5329"/>
                    </a:cubicBezTo>
                    <a:cubicBezTo>
                      <a:pt x="3626" y="2870"/>
                      <a:pt x="5619" y="876"/>
                      <a:pt x="8079" y="876"/>
                    </a:cubicBezTo>
                    <a:cubicBezTo>
                      <a:pt x="8140" y="876"/>
                      <a:pt x="8202" y="876"/>
                      <a:pt x="8263" y="879"/>
                    </a:cubicBezTo>
                    <a:cubicBezTo>
                      <a:pt x="7423" y="322"/>
                      <a:pt x="6413" y="0"/>
                      <a:pt x="5329" y="0"/>
                    </a:cubicBezTo>
                    <a:cubicBezTo>
                      <a:pt x="2387" y="0"/>
                      <a:pt x="1" y="2384"/>
                      <a:pt x="1" y="5329"/>
                    </a:cubicBezTo>
                    <a:cubicBezTo>
                      <a:pt x="1" y="8271"/>
                      <a:pt x="2387" y="10657"/>
                      <a:pt x="5329" y="10657"/>
                    </a:cubicBezTo>
                    <a:cubicBezTo>
                      <a:pt x="6413" y="10657"/>
                      <a:pt x="7423" y="10333"/>
                      <a:pt x="8263" y="9776"/>
                    </a:cubicBezTo>
                    <a:cubicBezTo>
                      <a:pt x="8202" y="9779"/>
                      <a:pt x="8140" y="9782"/>
                      <a:pt x="8079" y="9782"/>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707" name="Google Shape;1707;p42"/>
            <p:cNvSpPr/>
            <p:nvPr/>
          </p:nvSpPr>
          <p:spPr>
            <a:xfrm>
              <a:off x="5950306" y="1213748"/>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8" name="Google Shape;1708;p42"/>
            <p:cNvSpPr/>
            <p:nvPr/>
          </p:nvSpPr>
          <p:spPr>
            <a:xfrm>
              <a:off x="5877931" y="1598528"/>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42"/>
          <p:cNvGrpSpPr/>
          <p:nvPr/>
        </p:nvGrpSpPr>
        <p:grpSpPr>
          <a:xfrm>
            <a:off x="5316218" y="2847009"/>
            <a:ext cx="1882855" cy="2290310"/>
            <a:chOff x="5533168" y="3120434"/>
            <a:chExt cx="1882855" cy="2290310"/>
          </a:xfrm>
        </p:grpSpPr>
        <p:sp>
          <p:nvSpPr>
            <p:cNvPr id="1710" name="Google Shape;1710;p42"/>
            <p:cNvSpPr/>
            <p:nvPr/>
          </p:nvSpPr>
          <p:spPr>
            <a:xfrm rot="10800000" flipH="1">
              <a:off x="5978200" y="5124179"/>
              <a:ext cx="579718" cy="20382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nvGrpSpPr>
            <p:cNvPr id="1711" name="Google Shape;1711;p42"/>
            <p:cNvGrpSpPr/>
            <p:nvPr/>
          </p:nvGrpSpPr>
          <p:grpSpPr>
            <a:xfrm rot="2699315" flipH="1">
              <a:off x="6478041" y="4742815"/>
              <a:ext cx="208113" cy="454842"/>
              <a:chOff x="-835750" y="499300"/>
              <a:chExt cx="586638" cy="1282385"/>
            </a:xfrm>
          </p:grpSpPr>
          <p:sp>
            <p:nvSpPr>
              <p:cNvPr id="1712" name="Google Shape;1712;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2"/>
            <p:cNvGrpSpPr/>
            <p:nvPr/>
          </p:nvGrpSpPr>
          <p:grpSpPr>
            <a:xfrm rot="2191022">
              <a:off x="6220759" y="4127620"/>
              <a:ext cx="211464" cy="462257"/>
              <a:chOff x="-835750" y="499300"/>
              <a:chExt cx="586638" cy="1282385"/>
            </a:xfrm>
          </p:grpSpPr>
          <p:sp>
            <p:nvSpPr>
              <p:cNvPr id="1719" name="Google Shape;1719;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42"/>
            <p:cNvGrpSpPr/>
            <p:nvPr/>
          </p:nvGrpSpPr>
          <p:grpSpPr>
            <a:xfrm rot="3532422" flipH="1">
              <a:off x="7007479" y="3883491"/>
              <a:ext cx="241157" cy="527168"/>
              <a:chOff x="-835750" y="499300"/>
              <a:chExt cx="586638" cy="1282385"/>
            </a:xfrm>
          </p:grpSpPr>
          <p:sp>
            <p:nvSpPr>
              <p:cNvPr id="1726" name="Google Shape;1726;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42"/>
            <p:cNvGrpSpPr/>
            <p:nvPr/>
          </p:nvGrpSpPr>
          <p:grpSpPr>
            <a:xfrm rot="3139970">
              <a:off x="7007485" y="3113366"/>
              <a:ext cx="241155" cy="527163"/>
              <a:chOff x="-835750" y="499300"/>
              <a:chExt cx="586638" cy="1282385"/>
            </a:xfrm>
          </p:grpSpPr>
          <p:sp>
            <p:nvSpPr>
              <p:cNvPr id="1733" name="Google Shape;1733;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42"/>
            <p:cNvSpPr/>
            <p:nvPr/>
          </p:nvSpPr>
          <p:spPr>
            <a:xfrm>
              <a:off x="6449075" y="4025932"/>
              <a:ext cx="383050" cy="84150"/>
            </a:xfrm>
            <a:custGeom>
              <a:avLst/>
              <a:gdLst/>
              <a:ahLst/>
              <a:cxnLst/>
              <a:rect l="l" t="t" r="r" b="b"/>
              <a:pathLst>
                <a:path w="15322" h="3366" extrusionOk="0">
                  <a:moveTo>
                    <a:pt x="0" y="3366"/>
                  </a:moveTo>
                  <a:cubicBezTo>
                    <a:pt x="3197" y="-629"/>
                    <a:pt x="11704" y="-1181"/>
                    <a:pt x="15322" y="2437"/>
                  </a:cubicBezTo>
                </a:path>
              </a:pathLst>
            </a:custGeom>
            <a:noFill/>
            <a:ln w="9525" cap="flat" cmpd="sng">
              <a:solidFill>
                <a:schemeClr val="lt1"/>
              </a:solidFill>
              <a:prstDash val="dot"/>
              <a:round/>
              <a:headEnd type="none" w="med" len="med"/>
              <a:tailEnd type="none" w="med" len="med"/>
            </a:ln>
          </p:spPr>
        </p:sp>
        <p:sp>
          <p:nvSpPr>
            <p:cNvPr id="1740" name="Google Shape;1740;p42"/>
            <p:cNvSpPr/>
            <p:nvPr/>
          </p:nvSpPr>
          <p:spPr>
            <a:xfrm>
              <a:off x="7147588" y="3611600"/>
              <a:ext cx="67825" cy="296000"/>
            </a:xfrm>
            <a:custGeom>
              <a:avLst/>
              <a:gdLst/>
              <a:ahLst/>
              <a:cxnLst/>
              <a:rect l="l" t="t" r="r" b="b"/>
              <a:pathLst>
                <a:path w="2713" h="11840" extrusionOk="0">
                  <a:moveTo>
                    <a:pt x="0" y="0"/>
                  </a:moveTo>
                  <a:cubicBezTo>
                    <a:pt x="2810" y="2810"/>
                    <a:pt x="3597" y="8534"/>
                    <a:pt x="1393" y="11840"/>
                  </a:cubicBezTo>
                </a:path>
              </a:pathLst>
            </a:custGeom>
            <a:noFill/>
            <a:ln w="9525" cap="flat" cmpd="sng">
              <a:solidFill>
                <a:schemeClr val="lt1"/>
              </a:solidFill>
              <a:prstDash val="dot"/>
              <a:round/>
              <a:headEnd type="none" w="med" len="med"/>
              <a:tailEnd type="none" w="med" len="med"/>
            </a:ln>
          </p:spPr>
        </p:sp>
        <p:grpSp>
          <p:nvGrpSpPr>
            <p:cNvPr id="1741" name="Google Shape;1741;p42"/>
            <p:cNvGrpSpPr/>
            <p:nvPr/>
          </p:nvGrpSpPr>
          <p:grpSpPr>
            <a:xfrm rot="2191022">
              <a:off x="5649947" y="4930945"/>
              <a:ext cx="211464" cy="462257"/>
              <a:chOff x="-835750" y="499300"/>
              <a:chExt cx="586638" cy="1282385"/>
            </a:xfrm>
          </p:grpSpPr>
          <p:sp>
            <p:nvSpPr>
              <p:cNvPr id="1742" name="Google Shape;1742;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8" name="Google Shape;1748;p42"/>
            <p:cNvSpPr/>
            <p:nvPr/>
          </p:nvSpPr>
          <p:spPr>
            <a:xfrm>
              <a:off x="6381575" y="4567800"/>
              <a:ext cx="106750" cy="266725"/>
            </a:xfrm>
            <a:custGeom>
              <a:avLst/>
              <a:gdLst/>
              <a:ahLst/>
              <a:cxnLst/>
              <a:rect l="l" t="t" r="r" b="b"/>
              <a:pathLst>
                <a:path w="4270" h="10669" extrusionOk="0">
                  <a:moveTo>
                    <a:pt x="0" y="0"/>
                  </a:moveTo>
                  <a:cubicBezTo>
                    <a:pt x="2880" y="2304"/>
                    <a:pt x="6005" y="8626"/>
                    <a:pt x="2934" y="10669"/>
                  </a:cubicBezTo>
                </a:path>
              </a:pathLst>
            </a:custGeom>
            <a:noFill/>
            <a:ln w="9525" cap="flat" cmpd="sng">
              <a:solidFill>
                <a:schemeClr val="lt1"/>
              </a:solidFill>
              <a:prstDash val="dot"/>
              <a:round/>
              <a:headEnd type="none" w="med" len="med"/>
              <a:tailEnd type="none" w="med" len="med"/>
            </a:ln>
          </p:spPr>
        </p:sp>
      </p:grpSp>
      <p:sp>
        <p:nvSpPr>
          <p:cNvPr id="1749" name="Google Shape;1749;p42"/>
          <p:cNvSpPr/>
          <p:nvPr/>
        </p:nvSpPr>
        <p:spPr>
          <a:xfrm>
            <a:off x="6149825" y="2769450"/>
            <a:ext cx="301900" cy="598875"/>
          </a:xfrm>
          <a:custGeom>
            <a:avLst/>
            <a:gdLst/>
            <a:ahLst/>
            <a:cxnLst/>
            <a:rect l="l" t="t" r="r" b="b"/>
            <a:pathLst>
              <a:path w="12076" h="23955" fill="none" extrusionOk="0">
                <a:moveTo>
                  <a:pt x="9995" y="8614"/>
                </a:moveTo>
                <a:cubicBezTo>
                  <a:pt x="9992" y="8597"/>
                  <a:pt x="9990" y="8578"/>
                  <a:pt x="9988" y="8558"/>
                </a:cubicBezTo>
                <a:cubicBezTo>
                  <a:pt x="9988" y="8554"/>
                  <a:pt x="9987" y="8551"/>
                  <a:pt x="9987" y="8548"/>
                </a:cubicBezTo>
                <a:cubicBezTo>
                  <a:pt x="9972" y="8391"/>
                  <a:pt x="9962" y="8118"/>
                  <a:pt x="9955" y="7768"/>
                </a:cubicBezTo>
                <a:cubicBezTo>
                  <a:pt x="9955" y="7768"/>
                  <a:pt x="9955" y="7768"/>
                  <a:pt x="9955" y="7768"/>
                </a:cubicBezTo>
                <a:cubicBezTo>
                  <a:pt x="9921" y="5910"/>
                  <a:pt x="9975" y="1875"/>
                  <a:pt x="9724" y="1000"/>
                </a:cubicBezTo>
                <a:cubicBezTo>
                  <a:pt x="9513" y="270"/>
                  <a:pt x="9367" y="1"/>
                  <a:pt x="8738" y="1"/>
                </a:cubicBezTo>
                <a:cubicBezTo>
                  <a:pt x="7843" y="1"/>
                  <a:pt x="7717" y="1083"/>
                  <a:pt x="7729" y="1875"/>
                </a:cubicBezTo>
                <a:cubicBezTo>
                  <a:pt x="7732" y="2049"/>
                  <a:pt x="7767" y="5337"/>
                  <a:pt x="7770" y="7014"/>
                </a:cubicBezTo>
                <a:cubicBezTo>
                  <a:pt x="7770" y="7012"/>
                  <a:pt x="7769" y="7010"/>
                  <a:pt x="7769" y="7010"/>
                </a:cubicBezTo>
                <a:cubicBezTo>
                  <a:pt x="7770" y="7218"/>
                  <a:pt x="7770" y="7402"/>
                  <a:pt x="7769" y="7552"/>
                </a:cubicBezTo>
                <a:cubicBezTo>
                  <a:pt x="7589" y="7334"/>
                  <a:pt x="7301" y="7200"/>
                  <a:pt x="6994" y="7198"/>
                </a:cubicBezTo>
                <a:cubicBezTo>
                  <a:pt x="6502" y="7194"/>
                  <a:pt x="6079" y="7532"/>
                  <a:pt x="5968" y="8001"/>
                </a:cubicBezTo>
                <a:cubicBezTo>
                  <a:pt x="5841" y="7552"/>
                  <a:pt x="5379" y="7279"/>
                  <a:pt x="4893" y="7321"/>
                </a:cubicBezTo>
                <a:cubicBezTo>
                  <a:pt x="4338" y="7367"/>
                  <a:pt x="3904" y="7821"/>
                  <a:pt x="3884" y="8378"/>
                </a:cubicBezTo>
                <a:lnTo>
                  <a:pt x="3877" y="8541"/>
                </a:lnTo>
                <a:cubicBezTo>
                  <a:pt x="3876" y="8541"/>
                  <a:pt x="3874" y="8541"/>
                  <a:pt x="3872" y="8541"/>
                </a:cubicBezTo>
                <a:cubicBezTo>
                  <a:pt x="3854" y="8545"/>
                  <a:pt x="3838" y="8548"/>
                  <a:pt x="3821" y="8551"/>
                </a:cubicBezTo>
                <a:cubicBezTo>
                  <a:pt x="3820" y="8536"/>
                  <a:pt x="3818" y="8521"/>
                  <a:pt x="3816" y="8508"/>
                </a:cubicBezTo>
                <a:cubicBezTo>
                  <a:pt x="3749" y="8003"/>
                  <a:pt x="3258" y="7691"/>
                  <a:pt x="2751" y="7740"/>
                </a:cubicBezTo>
                <a:cubicBezTo>
                  <a:pt x="2221" y="7793"/>
                  <a:pt x="1811" y="8232"/>
                  <a:pt x="1798" y="8764"/>
                </a:cubicBezTo>
                <a:lnTo>
                  <a:pt x="1795" y="8924"/>
                </a:lnTo>
                <a:cubicBezTo>
                  <a:pt x="1793" y="8951"/>
                  <a:pt x="1795" y="8977"/>
                  <a:pt x="1793" y="9004"/>
                </a:cubicBezTo>
                <a:cubicBezTo>
                  <a:pt x="1790" y="9005"/>
                  <a:pt x="1786" y="9005"/>
                  <a:pt x="1781" y="9007"/>
                </a:cubicBezTo>
                <a:cubicBezTo>
                  <a:pt x="1776" y="8984"/>
                  <a:pt x="1770" y="8962"/>
                  <a:pt x="1767" y="8944"/>
                </a:cubicBezTo>
                <a:cubicBezTo>
                  <a:pt x="1654" y="8513"/>
                  <a:pt x="1197" y="8295"/>
                  <a:pt x="762" y="8391"/>
                </a:cubicBezTo>
                <a:cubicBezTo>
                  <a:pt x="308" y="8492"/>
                  <a:pt x="1" y="8916"/>
                  <a:pt x="46" y="9379"/>
                </a:cubicBezTo>
                <a:lnTo>
                  <a:pt x="59" y="9517"/>
                </a:lnTo>
                <a:cubicBezTo>
                  <a:pt x="85" y="9782"/>
                  <a:pt x="131" y="10043"/>
                  <a:pt x="196" y="10300"/>
                </a:cubicBezTo>
                <a:lnTo>
                  <a:pt x="242" y="10479"/>
                </a:lnTo>
                <a:cubicBezTo>
                  <a:pt x="242" y="10510"/>
                  <a:pt x="244" y="10538"/>
                  <a:pt x="245" y="10568"/>
                </a:cubicBezTo>
                <a:cubicBezTo>
                  <a:pt x="254" y="10662"/>
                  <a:pt x="260" y="10754"/>
                  <a:pt x="267" y="10847"/>
                </a:cubicBezTo>
                <a:cubicBezTo>
                  <a:pt x="270" y="10877"/>
                  <a:pt x="272" y="10906"/>
                  <a:pt x="274" y="10936"/>
                </a:cubicBezTo>
                <a:cubicBezTo>
                  <a:pt x="278" y="10996"/>
                  <a:pt x="283" y="11057"/>
                  <a:pt x="287" y="11114"/>
                </a:cubicBezTo>
                <a:cubicBezTo>
                  <a:pt x="290" y="11151"/>
                  <a:pt x="292" y="11185"/>
                  <a:pt x="293" y="11220"/>
                </a:cubicBezTo>
                <a:cubicBezTo>
                  <a:pt x="298" y="11270"/>
                  <a:pt x="302" y="11321"/>
                  <a:pt x="305" y="11370"/>
                </a:cubicBezTo>
                <a:cubicBezTo>
                  <a:pt x="307" y="11408"/>
                  <a:pt x="310" y="11448"/>
                  <a:pt x="311" y="11486"/>
                </a:cubicBezTo>
                <a:cubicBezTo>
                  <a:pt x="315" y="11529"/>
                  <a:pt x="318" y="11572"/>
                  <a:pt x="320" y="11613"/>
                </a:cubicBezTo>
                <a:cubicBezTo>
                  <a:pt x="323" y="11655"/>
                  <a:pt x="325" y="11696"/>
                  <a:pt x="328" y="11737"/>
                </a:cubicBezTo>
                <a:cubicBezTo>
                  <a:pt x="330" y="11772"/>
                  <a:pt x="333" y="11805"/>
                  <a:pt x="335" y="11840"/>
                </a:cubicBezTo>
                <a:cubicBezTo>
                  <a:pt x="338" y="11886"/>
                  <a:pt x="340" y="11934"/>
                  <a:pt x="343" y="11978"/>
                </a:cubicBezTo>
                <a:cubicBezTo>
                  <a:pt x="343" y="11985"/>
                  <a:pt x="343" y="11990"/>
                  <a:pt x="345" y="11995"/>
                </a:cubicBezTo>
                <a:cubicBezTo>
                  <a:pt x="397" y="12890"/>
                  <a:pt x="429" y="13630"/>
                  <a:pt x="498" y="14416"/>
                </a:cubicBezTo>
                <a:lnTo>
                  <a:pt x="498" y="14418"/>
                </a:lnTo>
                <a:lnTo>
                  <a:pt x="498" y="14418"/>
                </a:lnTo>
                <a:cubicBezTo>
                  <a:pt x="572" y="15255"/>
                  <a:pt x="688" y="16145"/>
                  <a:pt x="919" y="17329"/>
                </a:cubicBezTo>
                <a:cubicBezTo>
                  <a:pt x="1076" y="18139"/>
                  <a:pt x="1866" y="19003"/>
                  <a:pt x="1990" y="19561"/>
                </a:cubicBezTo>
                <a:cubicBezTo>
                  <a:pt x="1998" y="19600"/>
                  <a:pt x="2004" y="19637"/>
                  <a:pt x="2006" y="19671"/>
                </a:cubicBezTo>
                <a:cubicBezTo>
                  <a:pt x="2008" y="19709"/>
                  <a:pt x="2009" y="19746"/>
                  <a:pt x="2011" y="19780"/>
                </a:cubicBezTo>
                <a:cubicBezTo>
                  <a:pt x="2013" y="19789"/>
                  <a:pt x="2013" y="19797"/>
                  <a:pt x="2013" y="19805"/>
                </a:cubicBezTo>
                <a:cubicBezTo>
                  <a:pt x="2014" y="19838"/>
                  <a:pt x="2016" y="19870"/>
                  <a:pt x="2018" y="19899"/>
                </a:cubicBezTo>
                <a:lnTo>
                  <a:pt x="2018" y="19903"/>
                </a:lnTo>
                <a:cubicBezTo>
                  <a:pt x="2019" y="19932"/>
                  <a:pt x="2019" y="19959"/>
                  <a:pt x="2021" y="19985"/>
                </a:cubicBezTo>
                <a:cubicBezTo>
                  <a:pt x="2021" y="19992"/>
                  <a:pt x="2021" y="19997"/>
                  <a:pt x="2021" y="20003"/>
                </a:cubicBezTo>
                <a:cubicBezTo>
                  <a:pt x="2023" y="20028"/>
                  <a:pt x="2024" y="20055"/>
                  <a:pt x="2024" y="20078"/>
                </a:cubicBezTo>
                <a:lnTo>
                  <a:pt x="2024" y="20084"/>
                </a:lnTo>
                <a:cubicBezTo>
                  <a:pt x="2024" y="20106"/>
                  <a:pt x="2026" y="20127"/>
                  <a:pt x="2026" y="20147"/>
                </a:cubicBezTo>
                <a:cubicBezTo>
                  <a:pt x="2026" y="20154"/>
                  <a:pt x="2026" y="20159"/>
                  <a:pt x="2026" y="20164"/>
                </a:cubicBezTo>
                <a:cubicBezTo>
                  <a:pt x="2026" y="20185"/>
                  <a:pt x="2028" y="20207"/>
                  <a:pt x="2028" y="20228"/>
                </a:cubicBezTo>
                <a:lnTo>
                  <a:pt x="2028" y="20231"/>
                </a:lnTo>
                <a:cubicBezTo>
                  <a:pt x="2028" y="20251"/>
                  <a:pt x="2028" y="20269"/>
                  <a:pt x="2028" y="20289"/>
                </a:cubicBezTo>
                <a:lnTo>
                  <a:pt x="2028" y="20306"/>
                </a:lnTo>
                <a:lnTo>
                  <a:pt x="2028" y="20365"/>
                </a:lnTo>
                <a:lnTo>
                  <a:pt x="2028" y="20380"/>
                </a:lnTo>
                <a:cubicBezTo>
                  <a:pt x="2028" y="20397"/>
                  <a:pt x="2028" y="20411"/>
                  <a:pt x="2028" y="20430"/>
                </a:cubicBezTo>
                <a:cubicBezTo>
                  <a:pt x="2028" y="20438"/>
                  <a:pt x="2028" y="20446"/>
                  <a:pt x="2026" y="20454"/>
                </a:cubicBezTo>
                <a:cubicBezTo>
                  <a:pt x="2026" y="20466"/>
                  <a:pt x="2026" y="20476"/>
                  <a:pt x="2026" y="20487"/>
                </a:cubicBezTo>
                <a:cubicBezTo>
                  <a:pt x="2026" y="20575"/>
                  <a:pt x="2024" y="20676"/>
                  <a:pt x="2023" y="20806"/>
                </a:cubicBezTo>
                <a:lnTo>
                  <a:pt x="2023" y="20808"/>
                </a:lnTo>
                <a:cubicBezTo>
                  <a:pt x="2021" y="20884"/>
                  <a:pt x="2021" y="20970"/>
                  <a:pt x="2021" y="21069"/>
                </a:cubicBezTo>
                <a:lnTo>
                  <a:pt x="2021" y="21077"/>
                </a:lnTo>
                <a:cubicBezTo>
                  <a:pt x="2019" y="21392"/>
                  <a:pt x="2023" y="21838"/>
                  <a:pt x="2032" y="22519"/>
                </a:cubicBezTo>
                <a:cubicBezTo>
                  <a:pt x="2046" y="23472"/>
                  <a:pt x="3973" y="23954"/>
                  <a:pt x="5887" y="23872"/>
                </a:cubicBezTo>
                <a:cubicBezTo>
                  <a:pt x="7506" y="23802"/>
                  <a:pt x="9161" y="23333"/>
                  <a:pt x="9179" y="22387"/>
                </a:cubicBezTo>
                <a:cubicBezTo>
                  <a:pt x="9182" y="22175"/>
                  <a:pt x="9179" y="21926"/>
                  <a:pt x="9172" y="21657"/>
                </a:cubicBezTo>
                <a:lnTo>
                  <a:pt x="9172" y="21657"/>
                </a:lnTo>
                <a:lnTo>
                  <a:pt x="9172" y="21648"/>
                </a:lnTo>
                <a:cubicBezTo>
                  <a:pt x="9163" y="21189"/>
                  <a:pt x="9141" y="20676"/>
                  <a:pt x="9129" y="20205"/>
                </a:cubicBezTo>
                <a:lnTo>
                  <a:pt x="9129" y="20193"/>
                </a:lnTo>
                <a:cubicBezTo>
                  <a:pt x="9128" y="20157"/>
                  <a:pt x="9128" y="20119"/>
                  <a:pt x="9126" y="20083"/>
                </a:cubicBezTo>
                <a:cubicBezTo>
                  <a:pt x="9126" y="20076"/>
                  <a:pt x="9126" y="20070"/>
                  <a:pt x="9126" y="20061"/>
                </a:cubicBezTo>
                <a:cubicBezTo>
                  <a:pt x="9125" y="20025"/>
                  <a:pt x="9125" y="19987"/>
                  <a:pt x="9125" y="19951"/>
                </a:cubicBezTo>
                <a:lnTo>
                  <a:pt x="9125" y="19939"/>
                </a:lnTo>
                <a:cubicBezTo>
                  <a:pt x="9123" y="19898"/>
                  <a:pt x="9123" y="19858"/>
                  <a:pt x="9123" y="19818"/>
                </a:cubicBezTo>
                <a:lnTo>
                  <a:pt x="9123" y="19814"/>
                </a:lnTo>
                <a:cubicBezTo>
                  <a:pt x="9121" y="19777"/>
                  <a:pt x="9121" y="19743"/>
                  <a:pt x="9121" y="19706"/>
                </a:cubicBezTo>
                <a:lnTo>
                  <a:pt x="9121" y="19678"/>
                </a:lnTo>
                <a:lnTo>
                  <a:pt x="9121" y="19599"/>
                </a:lnTo>
                <a:lnTo>
                  <a:pt x="9121" y="19566"/>
                </a:lnTo>
                <a:cubicBezTo>
                  <a:pt x="9121" y="19539"/>
                  <a:pt x="9121" y="19513"/>
                  <a:pt x="9121" y="19487"/>
                </a:cubicBezTo>
                <a:cubicBezTo>
                  <a:pt x="9121" y="19478"/>
                  <a:pt x="9121" y="19470"/>
                  <a:pt x="9123" y="19462"/>
                </a:cubicBezTo>
                <a:cubicBezTo>
                  <a:pt x="9123" y="19429"/>
                  <a:pt x="9123" y="19394"/>
                  <a:pt x="9125" y="19363"/>
                </a:cubicBezTo>
                <a:cubicBezTo>
                  <a:pt x="9125" y="19359"/>
                  <a:pt x="9125" y="19358"/>
                  <a:pt x="9125" y="19354"/>
                </a:cubicBezTo>
                <a:cubicBezTo>
                  <a:pt x="9125" y="19326"/>
                  <a:pt x="9126" y="19298"/>
                  <a:pt x="9126" y="19270"/>
                </a:cubicBezTo>
                <a:cubicBezTo>
                  <a:pt x="9126" y="19262"/>
                  <a:pt x="9128" y="19252"/>
                  <a:pt x="9128" y="19244"/>
                </a:cubicBezTo>
                <a:cubicBezTo>
                  <a:pt x="9128" y="19222"/>
                  <a:pt x="9129" y="19202"/>
                  <a:pt x="9129" y="19183"/>
                </a:cubicBezTo>
                <a:cubicBezTo>
                  <a:pt x="9131" y="19173"/>
                  <a:pt x="9131" y="19163"/>
                  <a:pt x="9131" y="19155"/>
                </a:cubicBezTo>
                <a:cubicBezTo>
                  <a:pt x="9133" y="19133"/>
                  <a:pt x="9134" y="19113"/>
                  <a:pt x="9136" y="19095"/>
                </a:cubicBezTo>
                <a:cubicBezTo>
                  <a:pt x="9136" y="19088"/>
                  <a:pt x="9136" y="19080"/>
                  <a:pt x="9136" y="19074"/>
                </a:cubicBezTo>
                <a:cubicBezTo>
                  <a:pt x="9139" y="19047"/>
                  <a:pt x="9141" y="19022"/>
                  <a:pt x="9143" y="18999"/>
                </a:cubicBezTo>
                <a:cubicBezTo>
                  <a:pt x="9143" y="18998"/>
                  <a:pt x="9144" y="18996"/>
                  <a:pt x="9144" y="18993"/>
                </a:cubicBezTo>
                <a:cubicBezTo>
                  <a:pt x="9146" y="18971"/>
                  <a:pt x="9148" y="18951"/>
                  <a:pt x="9151" y="18932"/>
                </a:cubicBezTo>
                <a:cubicBezTo>
                  <a:pt x="9151" y="18925"/>
                  <a:pt x="9153" y="18918"/>
                  <a:pt x="9154" y="18913"/>
                </a:cubicBezTo>
                <a:cubicBezTo>
                  <a:pt x="9156" y="18899"/>
                  <a:pt x="9158" y="18885"/>
                  <a:pt x="9159" y="18872"/>
                </a:cubicBezTo>
                <a:cubicBezTo>
                  <a:pt x="9161" y="18865"/>
                  <a:pt x="9163" y="18859"/>
                  <a:pt x="9164" y="18852"/>
                </a:cubicBezTo>
                <a:cubicBezTo>
                  <a:pt x="9166" y="18839"/>
                  <a:pt x="9167" y="18828"/>
                  <a:pt x="9171" y="18816"/>
                </a:cubicBezTo>
                <a:cubicBezTo>
                  <a:pt x="9172" y="18811"/>
                  <a:pt x="9172" y="18806"/>
                  <a:pt x="9174" y="18801"/>
                </a:cubicBezTo>
                <a:cubicBezTo>
                  <a:pt x="9179" y="18786"/>
                  <a:pt x="9182" y="18771"/>
                  <a:pt x="9187" y="18758"/>
                </a:cubicBezTo>
                <a:cubicBezTo>
                  <a:pt x="9209" y="18694"/>
                  <a:pt x="9230" y="18633"/>
                  <a:pt x="9253" y="18572"/>
                </a:cubicBezTo>
                <a:cubicBezTo>
                  <a:pt x="9260" y="18553"/>
                  <a:pt x="9268" y="18535"/>
                  <a:pt x="9275" y="18515"/>
                </a:cubicBezTo>
                <a:cubicBezTo>
                  <a:pt x="9290" y="18476"/>
                  <a:pt x="9306" y="18434"/>
                  <a:pt x="9321" y="18395"/>
                </a:cubicBezTo>
                <a:cubicBezTo>
                  <a:pt x="9329" y="18375"/>
                  <a:pt x="9338" y="18355"/>
                  <a:pt x="9346" y="18335"/>
                </a:cubicBezTo>
                <a:cubicBezTo>
                  <a:pt x="9361" y="18297"/>
                  <a:pt x="9377" y="18259"/>
                  <a:pt x="9394" y="18221"/>
                </a:cubicBezTo>
                <a:cubicBezTo>
                  <a:pt x="9400" y="18205"/>
                  <a:pt x="9407" y="18188"/>
                  <a:pt x="9415" y="18172"/>
                </a:cubicBezTo>
                <a:cubicBezTo>
                  <a:pt x="9435" y="18127"/>
                  <a:pt x="9455" y="18083"/>
                  <a:pt x="9475" y="18038"/>
                </a:cubicBezTo>
                <a:cubicBezTo>
                  <a:pt x="9478" y="18033"/>
                  <a:pt x="9480" y="18026"/>
                  <a:pt x="9483" y="18020"/>
                </a:cubicBezTo>
                <a:cubicBezTo>
                  <a:pt x="9508" y="17969"/>
                  <a:pt x="9531" y="17919"/>
                  <a:pt x="9556" y="17870"/>
                </a:cubicBezTo>
                <a:cubicBezTo>
                  <a:pt x="9559" y="17861"/>
                  <a:pt x="9562" y="17855"/>
                  <a:pt x="9566" y="17846"/>
                </a:cubicBezTo>
                <a:cubicBezTo>
                  <a:pt x="9587" y="17807"/>
                  <a:pt x="9607" y="17767"/>
                  <a:pt x="9627" y="17728"/>
                </a:cubicBezTo>
                <a:cubicBezTo>
                  <a:pt x="9633" y="17718"/>
                  <a:pt x="9638" y="17706"/>
                  <a:pt x="9643" y="17696"/>
                </a:cubicBezTo>
                <a:cubicBezTo>
                  <a:pt x="9663" y="17658"/>
                  <a:pt x="9683" y="17623"/>
                  <a:pt x="9701" y="17589"/>
                </a:cubicBezTo>
                <a:cubicBezTo>
                  <a:pt x="9706" y="17579"/>
                  <a:pt x="9711" y="17571"/>
                  <a:pt x="9716" y="17562"/>
                </a:cubicBezTo>
                <a:cubicBezTo>
                  <a:pt x="9739" y="17519"/>
                  <a:pt x="9762" y="17478"/>
                  <a:pt x="9785" y="17437"/>
                </a:cubicBezTo>
                <a:lnTo>
                  <a:pt x="9785" y="17437"/>
                </a:lnTo>
                <a:cubicBezTo>
                  <a:pt x="10241" y="16631"/>
                  <a:pt x="10684" y="16089"/>
                  <a:pt x="10915" y="14695"/>
                </a:cubicBezTo>
                <a:cubicBezTo>
                  <a:pt x="11052" y="13874"/>
                  <a:pt x="10940" y="12358"/>
                  <a:pt x="10959" y="11863"/>
                </a:cubicBezTo>
                <a:cubicBezTo>
                  <a:pt x="11022" y="10275"/>
                  <a:pt x="11234" y="10109"/>
                  <a:pt x="11478" y="9319"/>
                </a:cubicBezTo>
                <a:cubicBezTo>
                  <a:pt x="11612" y="8857"/>
                  <a:pt x="12076" y="8246"/>
                  <a:pt x="11800" y="7968"/>
                </a:cubicBezTo>
                <a:cubicBezTo>
                  <a:pt x="11405" y="7573"/>
                  <a:pt x="10299" y="8102"/>
                  <a:pt x="9997" y="8612"/>
                </a:cubicBezTo>
                <a:close/>
              </a:path>
            </a:pathLst>
          </a:custGeom>
          <a:noFill/>
          <a:ln w="525" cap="flat" cmpd="sng">
            <a:solidFill>
              <a:srgbClr val="FABF9B"/>
            </a:solidFill>
            <a:prstDash val="solid"/>
            <a:miter lim="16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2"/>
          <p:cNvSpPr txBox="1"/>
          <p:nvPr/>
        </p:nvSpPr>
        <p:spPr>
          <a:xfrm rot="-444">
            <a:off x="2857361" y="19731"/>
            <a:ext cx="4644600" cy="476100"/>
          </a:xfrm>
          <a:prstGeom prst="rect">
            <a:avLst/>
          </a:prstGeom>
          <a:noFill/>
          <a:ln>
            <a:noFill/>
          </a:ln>
        </p:spPr>
        <p:txBody>
          <a:bodyPr spcFirstLastPara="1" wrap="square" lIns="91425" tIns="91425" rIns="80900" bIns="91425" anchor="t" anchorCtr="0">
            <a:noAutofit/>
          </a:bodyPr>
          <a:lstStyle/>
          <a:p>
            <a:pPr marL="0" marR="0" lvl="0" indent="0" algn="r" rtl="0">
              <a:lnSpc>
                <a:spcPct val="100000"/>
              </a:lnSpc>
              <a:spcBef>
                <a:spcPts val="0"/>
              </a:spcBef>
              <a:spcAft>
                <a:spcPts val="0"/>
              </a:spcAft>
              <a:buNone/>
            </a:pPr>
            <a:r>
              <a:rPr lang="en" sz="1600" b="1">
                <a:solidFill>
                  <a:schemeClr val="lt1"/>
                </a:solidFill>
                <a:latin typeface="Jost"/>
                <a:ea typeface="Jost"/>
                <a:cs typeface="Jost"/>
                <a:sym typeface="Jost"/>
              </a:rPr>
              <a:t>EXERCISE YOUR MIND</a:t>
            </a:r>
            <a:endParaRPr sz="1600" b="1">
              <a:solidFill>
                <a:schemeClr val="lt1"/>
              </a:solidFill>
              <a:latin typeface="Jost"/>
              <a:ea typeface="Jost"/>
              <a:cs typeface="Jost"/>
              <a:sym typeface="Jost"/>
            </a:endParaRPr>
          </a:p>
        </p:txBody>
      </p:sp>
      <p:pic>
        <p:nvPicPr>
          <p:cNvPr id="1026" name="Picture 2" descr="CS174 Spring 99, Lecture 19 Summary, John Canny">
            <a:extLst>
              <a:ext uri="{FF2B5EF4-FFF2-40B4-BE49-F238E27FC236}">
                <a16:creationId xmlns:a16="http://schemas.microsoft.com/office/drawing/2014/main" id="{6AAB5E5F-F2B8-81B5-810C-C41AB21EA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465" y="2845599"/>
            <a:ext cx="4204531" cy="2207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259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grpSp>
        <p:nvGrpSpPr>
          <p:cNvPr id="1655" name="Google Shape;1655;p42"/>
          <p:cNvGrpSpPr/>
          <p:nvPr/>
        </p:nvGrpSpPr>
        <p:grpSpPr>
          <a:xfrm>
            <a:off x="5695316" y="1066090"/>
            <a:ext cx="1210925" cy="1210925"/>
            <a:chOff x="3952031" y="796973"/>
            <a:chExt cx="886800" cy="886800"/>
          </a:xfrm>
        </p:grpSpPr>
        <p:sp>
          <p:nvSpPr>
            <p:cNvPr id="1656" name="Google Shape;1656;p42"/>
            <p:cNvSpPr/>
            <p:nvPr/>
          </p:nvSpPr>
          <p:spPr>
            <a:xfrm rot="-579650">
              <a:off x="4011081" y="856022"/>
              <a:ext cx="768701" cy="768701"/>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2"/>
            <p:cNvSpPr/>
            <p:nvPr/>
          </p:nvSpPr>
          <p:spPr>
            <a:xfrm rot="-576874">
              <a:off x="4480318" y="995575"/>
              <a:ext cx="167046" cy="167046"/>
            </a:xfrm>
            <a:prstGeom prst="ellipse">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2"/>
            <p:cNvSpPr/>
            <p:nvPr/>
          </p:nvSpPr>
          <p:spPr>
            <a:xfrm rot="-579012">
              <a:off x="4538392" y="1283170"/>
              <a:ext cx="93902" cy="93773"/>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2"/>
            <p:cNvSpPr/>
            <p:nvPr/>
          </p:nvSpPr>
          <p:spPr>
            <a:xfrm rot="-578927">
              <a:off x="4085920" y="1291500"/>
              <a:ext cx="331563" cy="65662"/>
            </a:xfrm>
            <a:custGeom>
              <a:avLst/>
              <a:gdLst/>
              <a:ahLst/>
              <a:cxnLst/>
              <a:rect l="l" t="t" r="r" b="b"/>
              <a:pathLst>
                <a:path w="10296" h="2039" extrusionOk="0">
                  <a:moveTo>
                    <a:pt x="1641" y="2038"/>
                  </a:moveTo>
                  <a:lnTo>
                    <a:pt x="1" y="809"/>
                  </a:lnTo>
                  <a:lnTo>
                    <a:pt x="475" y="179"/>
                  </a:lnTo>
                  <a:lnTo>
                    <a:pt x="1641" y="1052"/>
                  </a:lnTo>
                  <a:lnTo>
                    <a:pt x="3043" y="1"/>
                  </a:lnTo>
                  <a:lnTo>
                    <a:pt x="4445" y="1052"/>
                  </a:lnTo>
                  <a:lnTo>
                    <a:pt x="5848" y="1"/>
                  </a:lnTo>
                  <a:lnTo>
                    <a:pt x="7250" y="1052"/>
                  </a:lnTo>
                  <a:lnTo>
                    <a:pt x="8653" y="1"/>
                  </a:lnTo>
                  <a:lnTo>
                    <a:pt x="10295" y="1230"/>
                  </a:lnTo>
                  <a:lnTo>
                    <a:pt x="9821" y="1863"/>
                  </a:lnTo>
                  <a:lnTo>
                    <a:pt x="8653" y="987"/>
                  </a:lnTo>
                  <a:lnTo>
                    <a:pt x="7250" y="2038"/>
                  </a:lnTo>
                  <a:lnTo>
                    <a:pt x="5848" y="987"/>
                  </a:lnTo>
                  <a:lnTo>
                    <a:pt x="4445" y="2038"/>
                  </a:lnTo>
                  <a:lnTo>
                    <a:pt x="3043" y="987"/>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0" name="Google Shape;1660;p42"/>
            <p:cNvGrpSpPr/>
            <p:nvPr/>
          </p:nvGrpSpPr>
          <p:grpSpPr>
            <a:xfrm rot="-579221">
              <a:off x="4179977" y="1000563"/>
              <a:ext cx="426818" cy="457599"/>
              <a:chOff x="5496399" y="632879"/>
              <a:chExt cx="710767" cy="762026"/>
            </a:xfrm>
          </p:grpSpPr>
          <p:sp>
            <p:nvSpPr>
              <p:cNvPr id="1661" name="Google Shape;1661;p42"/>
              <p:cNvSpPr/>
              <p:nvPr/>
            </p:nvSpPr>
            <p:spPr>
              <a:xfrm>
                <a:off x="5851732" y="632879"/>
                <a:ext cx="25" cy="109313"/>
              </a:xfrm>
              <a:custGeom>
                <a:avLst/>
                <a:gdLst/>
                <a:ahLst/>
                <a:cxnLst/>
                <a:rect l="l" t="t" r="r" b="b"/>
                <a:pathLst>
                  <a:path w="1" h="4402" fill="none" extrusionOk="0">
                    <a:moveTo>
                      <a:pt x="1" y="4401"/>
                    </a:moveTo>
                    <a:lnTo>
                      <a:pt x="1" y="1"/>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2"/>
              <p:cNvSpPr/>
              <p:nvPr/>
            </p:nvSpPr>
            <p:spPr>
              <a:xfrm>
                <a:off x="5496399" y="806418"/>
                <a:ext cx="77246" cy="77304"/>
              </a:xfrm>
              <a:custGeom>
                <a:avLst/>
                <a:gdLst/>
                <a:ahLst/>
                <a:cxnLst/>
                <a:rect l="l" t="t" r="r" b="b"/>
                <a:pathLst>
                  <a:path w="3111" h="3113" fill="none" extrusionOk="0">
                    <a:moveTo>
                      <a:pt x="3110" y="3112"/>
                    </a:moveTo>
                    <a:lnTo>
                      <a:pt x="1" y="0"/>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2"/>
              <p:cNvSpPr/>
              <p:nvPr/>
            </p:nvSpPr>
            <p:spPr>
              <a:xfrm>
                <a:off x="5654164" y="687108"/>
                <a:ext cx="56439" cy="98908"/>
              </a:xfrm>
              <a:custGeom>
                <a:avLst/>
                <a:gdLst/>
                <a:ahLst/>
                <a:cxnLst/>
                <a:rect l="l" t="t" r="r" b="b"/>
                <a:pathLst>
                  <a:path w="2273" h="3983" fill="none" extrusionOk="0">
                    <a:moveTo>
                      <a:pt x="0" y="1"/>
                    </a:moveTo>
                    <a:lnTo>
                      <a:pt x="2272" y="3982"/>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2"/>
              <p:cNvSpPr/>
              <p:nvPr/>
            </p:nvSpPr>
            <p:spPr>
              <a:xfrm>
                <a:off x="5751197" y="650682"/>
                <a:ext cx="24234" cy="98262"/>
              </a:xfrm>
              <a:custGeom>
                <a:avLst/>
                <a:gdLst/>
                <a:ahLst/>
                <a:cxnLst/>
                <a:rect l="l" t="t" r="r" b="b"/>
                <a:pathLst>
                  <a:path w="976" h="3957" fill="none" extrusionOk="0">
                    <a:moveTo>
                      <a:pt x="1" y="1"/>
                    </a:moveTo>
                    <a:lnTo>
                      <a:pt x="976" y="3956"/>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2"/>
              <p:cNvSpPr/>
              <p:nvPr/>
            </p:nvSpPr>
            <p:spPr>
              <a:xfrm>
                <a:off x="5565821" y="732994"/>
                <a:ext cx="58549" cy="76434"/>
              </a:xfrm>
              <a:custGeom>
                <a:avLst/>
                <a:gdLst/>
                <a:ahLst/>
                <a:cxnLst/>
                <a:rect l="l" t="t" r="r" b="b"/>
                <a:pathLst>
                  <a:path w="2358" h="3078" fill="none" extrusionOk="0">
                    <a:moveTo>
                      <a:pt x="1" y="0"/>
                    </a:moveTo>
                    <a:lnTo>
                      <a:pt x="2358" y="3077"/>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2"/>
              <p:cNvSpPr/>
              <p:nvPr/>
            </p:nvSpPr>
            <p:spPr>
              <a:xfrm>
                <a:off x="6129944" y="806418"/>
                <a:ext cx="77221" cy="77304"/>
              </a:xfrm>
              <a:custGeom>
                <a:avLst/>
                <a:gdLst/>
                <a:ahLst/>
                <a:cxnLst/>
                <a:rect l="l" t="t" r="r" b="b"/>
                <a:pathLst>
                  <a:path w="3110" h="3113" fill="none" extrusionOk="0">
                    <a:moveTo>
                      <a:pt x="0" y="3112"/>
                    </a:moveTo>
                    <a:lnTo>
                      <a:pt x="3110" y="0"/>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2"/>
              <p:cNvSpPr/>
              <p:nvPr/>
            </p:nvSpPr>
            <p:spPr>
              <a:xfrm>
                <a:off x="5992986" y="687108"/>
                <a:ext cx="56439" cy="98908"/>
              </a:xfrm>
              <a:custGeom>
                <a:avLst/>
                <a:gdLst/>
                <a:ahLst/>
                <a:cxnLst/>
                <a:rect l="l" t="t" r="r" b="b"/>
                <a:pathLst>
                  <a:path w="2273" h="3983" fill="none" extrusionOk="0">
                    <a:moveTo>
                      <a:pt x="2272" y="1"/>
                    </a:moveTo>
                    <a:lnTo>
                      <a:pt x="0" y="3982"/>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2"/>
              <p:cNvSpPr/>
              <p:nvPr/>
            </p:nvSpPr>
            <p:spPr>
              <a:xfrm>
                <a:off x="5928131" y="650682"/>
                <a:ext cx="24234" cy="98262"/>
              </a:xfrm>
              <a:custGeom>
                <a:avLst/>
                <a:gdLst/>
                <a:ahLst/>
                <a:cxnLst/>
                <a:rect l="l" t="t" r="r" b="b"/>
                <a:pathLst>
                  <a:path w="976" h="3957" fill="none" extrusionOk="0">
                    <a:moveTo>
                      <a:pt x="976" y="1"/>
                    </a:moveTo>
                    <a:lnTo>
                      <a:pt x="1" y="3956"/>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2"/>
              <p:cNvSpPr/>
              <p:nvPr/>
            </p:nvSpPr>
            <p:spPr>
              <a:xfrm>
                <a:off x="6079193" y="732994"/>
                <a:ext cx="58549" cy="76434"/>
              </a:xfrm>
              <a:custGeom>
                <a:avLst/>
                <a:gdLst/>
                <a:ahLst/>
                <a:cxnLst/>
                <a:rect l="l" t="t" r="r" b="b"/>
                <a:pathLst>
                  <a:path w="2358" h="3078" fill="none" extrusionOk="0">
                    <a:moveTo>
                      <a:pt x="2358" y="0"/>
                    </a:moveTo>
                    <a:lnTo>
                      <a:pt x="1" y="3077"/>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2"/>
              <p:cNvSpPr/>
              <p:nvPr/>
            </p:nvSpPr>
            <p:spPr>
              <a:xfrm>
                <a:off x="5524257" y="736992"/>
                <a:ext cx="655164" cy="655230"/>
              </a:xfrm>
              <a:custGeom>
                <a:avLst/>
                <a:gdLst/>
                <a:ahLst/>
                <a:cxnLst/>
                <a:rect l="l" t="t" r="r" b="b"/>
                <a:pathLst>
                  <a:path w="26386" h="26386" extrusionOk="0">
                    <a:moveTo>
                      <a:pt x="13193" y="0"/>
                    </a:moveTo>
                    <a:cubicBezTo>
                      <a:pt x="9691" y="0"/>
                      <a:pt x="6336" y="1391"/>
                      <a:pt x="3862" y="3865"/>
                    </a:cubicBezTo>
                    <a:cubicBezTo>
                      <a:pt x="1388" y="6339"/>
                      <a:pt x="0" y="9694"/>
                      <a:pt x="0" y="13193"/>
                    </a:cubicBezTo>
                    <a:cubicBezTo>
                      <a:pt x="0" y="16691"/>
                      <a:pt x="1388" y="20047"/>
                      <a:pt x="3862" y="22521"/>
                    </a:cubicBezTo>
                    <a:cubicBezTo>
                      <a:pt x="6336" y="24995"/>
                      <a:pt x="9691" y="26385"/>
                      <a:pt x="13193" y="26385"/>
                    </a:cubicBezTo>
                    <a:cubicBezTo>
                      <a:pt x="16691" y="26385"/>
                      <a:pt x="20047" y="24995"/>
                      <a:pt x="22521" y="22521"/>
                    </a:cubicBezTo>
                    <a:cubicBezTo>
                      <a:pt x="24995" y="20047"/>
                      <a:pt x="26385" y="16691"/>
                      <a:pt x="26385" y="13193"/>
                    </a:cubicBezTo>
                    <a:cubicBezTo>
                      <a:pt x="26385" y="9694"/>
                      <a:pt x="24995" y="6339"/>
                      <a:pt x="22521" y="3865"/>
                    </a:cubicBezTo>
                    <a:cubicBezTo>
                      <a:pt x="20047" y="1391"/>
                      <a:pt x="16691" y="0"/>
                      <a:pt x="1319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2"/>
              <p:cNvSpPr/>
              <p:nvPr/>
            </p:nvSpPr>
            <p:spPr>
              <a:xfrm>
                <a:off x="5521476" y="734211"/>
                <a:ext cx="660627" cy="660693"/>
              </a:xfrm>
              <a:custGeom>
                <a:avLst/>
                <a:gdLst/>
                <a:ahLst/>
                <a:cxnLst/>
                <a:rect l="l" t="t" r="r" b="b"/>
                <a:pathLst>
                  <a:path w="26606" h="26606" extrusionOk="0">
                    <a:moveTo>
                      <a:pt x="13305" y="112"/>
                    </a:moveTo>
                    <a:cubicBezTo>
                      <a:pt x="20589" y="112"/>
                      <a:pt x="26494" y="6017"/>
                      <a:pt x="26494" y="13305"/>
                    </a:cubicBezTo>
                    <a:cubicBezTo>
                      <a:pt x="26494" y="20592"/>
                      <a:pt x="20589" y="26497"/>
                      <a:pt x="13302" y="26497"/>
                    </a:cubicBezTo>
                    <a:cubicBezTo>
                      <a:pt x="6017" y="26497"/>
                      <a:pt x="109" y="20592"/>
                      <a:pt x="109" y="13305"/>
                    </a:cubicBezTo>
                    <a:cubicBezTo>
                      <a:pt x="109" y="6017"/>
                      <a:pt x="6017" y="112"/>
                      <a:pt x="13302" y="112"/>
                    </a:cubicBezTo>
                    <a:close/>
                    <a:moveTo>
                      <a:pt x="13302" y="1"/>
                    </a:moveTo>
                    <a:cubicBezTo>
                      <a:pt x="11507" y="1"/>
                      <a:pt x="9765" y="355"/>
                      <a:pt x="8125" y="1046"/>
                    </a:cubicBezTo>
                    <a:cubicBezTo>
                      <a:pt x="6542" y="1717"/>
                      <a:pt x="5119" y="2677"/>
                      <a:pt x="3898" y="3898"/>
                    </a:cubicBezTo>
                    <a:cubicBezTo>
                      <a:pt x="2677" y="5119"/>
                      <a:pt x="1717" y="6542"/>
                      <a:pt x="1046" y="8125"/>
                    </a:cubicBezTo>
                    <a:cubicBezTo>
                      <a:pt x="352" y="9765"/>
                      <a:pt x="1" y="11507"/>
                      <a:pt x="1" y="13305"/>
                    </a:cubicBezTo>
                    <a:cubicBezTo>
                      <a:pt x="1" y="15099"/>
                      <a:pt x="352" y="16841"/>
                      <a:pt x="1046" y="18481"/>
                    </a:cubicBezTo>
                    <a:cubicBezTo>
                      <a:pt x="1717" y="20065"/>
                      <a:pt x="2677" y="21488"/>
                      <a:pt x="3898" y="22709"/>
                    </a:cubicBezTo>
                    <a:cubicBezTo>
                      <a:pt x="5119" y="23933"/>
                      <a:pt x="6542" y="24890"/>
                      <a:pt x="8125" y="25560"/>
                    </a:cubicBezTo>
                    <a:cubicBezTo>
                      <a:pt x="9765" y="26254"/>
                      <a:pt x="11507" y="26606"/>
                      <a:pt x="13302" y="26606"/>
                    </a:cubicBezTo>
                    <a:cubicBezTo>
                      <a:pt x="15099" y="26606"/>
                      <a:pt x="16841" y="26254"/>
                      <a:pt x="18481" y="25560"/>
                    </a:cubicBezTo>
                    <a:cubicBezTo>
                      <a:pt x="20065" y="24890"/>
                      <a:pt x="21488" y="23933"/>
                      <a:pt x="22709" y="22709"/>
                    </a:cubicBezTo>
                    <a:cubicBezTo>
                      <a:pt x="23930" y="21488"/>
                      <a:pt x="24890" y="20065"/>
                      <a:pt x="25560" y="18481"/>
                    </a:cubicBezTo>
                    <a:cubicBezTo>
                      <a:pt x="26254" y="16841"/>
                      <a:pt x="26606" y="15099"/>
                      <a:pt x="26606" y="13305"/>
                    </a:cubicBezTo>
                    <a:cubicBezTo>
                      <a:pt x="26606" y="11507"/>
                      <a:pt x="26254" y="9765"/>
                      <a:pt x="25560" y="8125"/>
                    </a:cubicBezTo>
                    <a:cubicBezTo>
                      <a:pt x="24890" y="6542"/>
                      <a:pt x="23930" y="5119"/>
                      <a:pt x="22709" y="3898"/>
                    </a:cubicBezTo>
                    <a:cubicBezTo>
                      <a:pt x="21488" y="2677"/>
                      <a:pt x="20065" y="1717"/>
                      <a:pt x="18481" y="1046"/>
                    </a:cubicBezTo>
                    <a:cubicBezTo>
                      <a:pt x="16841" y="355"/>
                      <a:pt x="15099" y="1"/>
                      <a:pt x="13302"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2"/>
              <p:cNvSpPr/>
              <p:nvPr/>
            </p:nvSpPr>
            <p:spPr>
              <a:xfrm>
                <a:off x="5701837" y="853074"/>
                <a:ext cx="404506" cy="404546"/>
              </a:xfrm>
              <a:custGeom>
                <a:avLst/>
                <a:gdLst/>
                <a:ahLst/>
                <a:cxnLst/>
                <a:rect l="l" t="t" r="r" b="b"/>
                <a:pathLst>
                  <a:path w="16291" h="16291" extrusionOk="0">
                    <a:moveTo>
                      <a:pt x="8146" y="1"/>
                    </a:moveTo>
                    <a:cubicBezTo>
                      <a:pt x="3646" y="1"/>
                      <a:pt x="1" y="3649"/>
                      <a:pt x="1" y="8146"/>
                    </a:cubicBezTo>
                    <a:cubicBezTo>
                      <a:pt x="1" y="12646"/>
                      <a:pt x="3646" y="16291"/>
                      <a:pt x="8146" y="16291"/>
                    </a:cubicBezTo>
                    <a:cubicBezTo>
                      <a:pt x="12643" y="16291"/>
                      <a:pt x="16291" y="12646"/>
                      <a:pt x="16291" y="8146"/>
                    </a:cubicBezTo>
                    <a:cubicBezTo>
                      <a:pt x="16291" y="3649"/>
                      <a:pt x="12643" y="1"/>
                      <a:pt x="814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2"/>
              <p:cNvSpPr/>
              <p:nvPr/>
            </p:nvSpPr>
            <p:spPr>
              <a:xfrm>
                <a:off x="5699081" y="850317"/>
                <a:ext cx="410043" cy="410084"/>
              </a:xfrm>
              <a:custGeom>
                <a:avLst/>
                <a:gdLst/>
                <a:ahLst/>
                <a:cxnLst/>
                <a:rect l="l" t="t" r="r" b="b"/>
                <a:pathLst>
                  <a:path w="16514" h="16514" extrusionOk="0">
                    <a:moveTo>
                      <a:pt x="8257" y="112"/>
                    </a:moveTo>
                    <a:cubicBezTo>
                      <a:pt x="12757" y="112"/>
                      <a:pt x="16402" y="3760"/>
                      <a:pt x="16402" y="8257"/>
                    </a:cubicBezTo>
                    <a:cubicBezTo>
                      <a:pt x="16402" y="12757"/>
                      <a:pt x="12757" y="16402"/>
                      <a:pt x="8257" y="16402"/>
                    </a:cubicBezTo>
                    <a:cubicBezTo>
                      <a:pt x="3757" y="16402"/>
                      <a:pt x="112" y="12757"/>
                      <a:pt x="112" y="8257"/>
                    </a:cubicBezTo>
                    <a:cubicBezTo>
                      <a:pt x="112" y="3760"/>
                      <a:pt x="3757" y="112"/>
                      <a:pt x="8257" y="112"/>
                    </a:cubicBezTo>
                    <a:close/>
                    <a:moveTo>
                      <a:pt x="8257" y="1"/>
                    </a:moveTo>
                    <a:cubicBezTo>
                      <a:pt x="7141" y="1"/>
                      <a:pt x="6061" y="220"/>
                      <a:pt x="5042" y="651"/>
                    </a:cubicBezTo>
                    <a:cubicBezTo>
                      <a:pt x="4061" y="1066"/>
                      <a:pt x="3177" y="1661"/>
                      <a:pt x="2419" y="2419"/>
                    </a:cubicBezTo>
                    <a:cubicBezTo>
                      <a:pt x="1660" y="3177"/>
                      <a:pt x="1066" y="4061"/>
                      <a:pt x="650" y="5045"/>
                    </a:cubicBezTo>
                    <a:cubicBezTo>
                      <a:pt x="220" y="6061"/>
                      <a:pt x="0" y="7144"/>
                      <a:pt x="0" y="8257"/>
                    </a:cubicBezTo>
                    <a:cubicBezTo>
                      <a:pt x="0" y="9372"/>
                      <a:pt x="220" y="10453"/>
                      <a:pt x="650" y="11472"/>
                    </a:cubicBezTo>
                    <a:cubicBezTo>
                      <a:pt x="1066" y="12455"/>
                      <a:pt x="1660" y="13337"/>
                      <a:pt x="2419" y="14095"/>
                    </a:cubicBezTo>
                    <a:cubicBezTo>
                      <a:pt x="3177" y="14853"/>
                      <a:pt x="4061" y="15448"/>
                      <a:pt x="5042" y="15863"/>
                    </a:cubicBezTo>
                    <a:cubicBezTo>
                      <a:pt x="6061" y="16294"/>
                      <a:pt x="7141" y="16513"/>
                      <a:pt x="8257" y="16513"/>
                    </a:cubicBezTo>
                    <a:cubicBezTo>
                      <a:pt x="9372" y="16513"/>
                      <a:pt x="10453" y="16294"/>
                      <a:pt x="11471" y="15863"/>
                    </a:cubicBezTo>
                    <a:cubicBezTo>
                      <a:pt x="12452" y="15448"/>
                      <a:pt x="13336" y="14853"/>
                      <a:pt x="14095" y="14095"/>
                    </a:cubicBezTo>
                    <a:cubicBezTo>
                      <a:pt x="14853" y="13337"/>
                      <a:pt x="15447" y="12452"/>
                      <a:pt x="15863" y="11472"/>
                    </a:cubicBezTo>
                    <a:cubicBezTo>
                      <a:pt x="16293" y="10453"/>
                      <a:pt x="16513" y="9372"/>
                      <a:pt x="16513" y="8257"/>
                    </a:cubicBezTo>
                    <a:cubicBezTo>
                      <a:pt x="16513" y="7144"/>
                      <a:pt x="16293" y="6061"/>
                      <a:pt x="15863" y="5045"/>
                    </a:cubicBezTo>
                    <a:cubicBezTo>
                      <a:pt x="15447" y="4061"/>
                      <a:pt x="14853" y="3177"/>
                      <a:pt x="14095" y="2419"/>
                    </a:cubicBezTo>
                    <a:cubicBezTo>
                      <a:pt x="13336" y="1661"/>
                      <a:pt x="12452" y="1066"/>
                      <a:pt x="11471" y="651"/>
                    </a:cubicBezTo>
                    <a:cubicBezTo>
                      <a:pt x="10453" y="220"/>
                      <a:pt x="9372" y="1"/>
                      <a:pt x="8257"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2"/>
              <p:cNvSpPr/>
              <p:nvPr/>
            </p:nvSpPr>
            <p:spPr>
              <a:xfrm>
                <a:off x="5904072" y="853074"/>
                <a:ext cx="25" cy="404546"/>
              </a:xfrm>
              <a:custGeom>
                <a:avLst/>
                <a:gdLst/>
                <a:ahLst/>
                <a:cxnLst/>
                <a:rect l="l" t="t" r="r" b="b"/>
                <a:pathLst>
                  <a:path w="1" h="16291" fill="none" extrusionOk="0">
                    <a:moveTo>
                      <a:pt x="1" y="1"/>
                    </a:moveTo>
                    <a:lnTo>
                      <a:pt x="1" y="1629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2"/>
              <p:cNvSpPr/>
              <p:nvPr/>
            </p:nvSpPr>
            <p:spPr>
              <a:xfrm>
                <a:off x="5701837" y="1055316"/>
                <a:ext cx="404506" cy="25"/>
              </a:xfrm>
              <a:custGeom>
                <a:avLst/>
                <a:gdLst/>
                <a:ahLst/>
                <a:cxnLst/>
                <a:rect l="l" t="t" r="r" b="b"/>
                <a:pathLst>
                  <a:path w="16291" h="1" fill="none" extrusionOk="0">
                    <a:moveTo>
                      <a:pt x="16291" y="1"/>
                    </a:moveTo>
                    <a:lnTo>
                      <a:pt x="1"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2"/>
              <p:cNvSpPr/>
              <p:nvPr/>
            </p:nvSpPr>
            <p:spPr>
              <a:xfrm>
                <a:off x="5761080" y="912319"/>
                <a:ext cx="286017" cy="286046"/>
              </a:xfrm>
              <a:custGeom>
                <a:avLst/>
                <a:gdLst/>
                <a:ahLst/>
                <a:cxnLst/>
                <a:rect l="l" t="t" r="r" b="b"/>
                <a:pathLst>
                  <a:path w="11519" h="11519" fill="none" extrusionOk="0">
                    <a:moveTo>
                      <a:pt x="11519" y="1"/>
                    </a:moveTo>
                    <a:lnTo>
                      <a:pt x="1" y="11519"/>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2"/>
              <p:cNvSpPr/>
              <p:nvPr/>
            </p:nvSpPr>
            <p:spPr>
              <a:xfrm>
                <a:off x="5761080" y="912319"/>
                <a:ext cx="286017" cy="286046"/>
              </a:xfrm>
              <a:custGeom>
                <a:avLst/>
                <a:gdLst/>
                <a:ahLst/>
                <a:cxnLst/>
                <a:rect l="l" t="t" r="r" b="b"/>
                <a:pathLst>
                  <a:path w="11519" h="11519" fill="none" extrusionOk="0">
                    <a:moveTo>
                      <a:pt x="11519" y="11519"/>
                    </a:moveTo>
                    <a:lnTo>
                      <a:pt x="1"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2"/>
              <p:cNvSpPr/>
              <p:nvPr/>
            </p:nvSpPr>
            <p:spPr>
              <a:xfrm>
                <a:off x="5826654" y="868493"/>
                <a:ext cx="154865" cy="373804"/>
              </a:xfrm>
              <a:custGeom>
                <a:avLst/>
                <a:gdLst/>
                <a:ahLst/>
                <a:cxnLst/>
                <a:rect l="l" t="t" r="r" b="b"/>
                <a:pathLst>
                  <a:path w="6237" h="15053" fill="none" extrusionOk="0">
                    <a:moveTo>
                      <a:pt x="1" y="1"/>
                    </a:moveTo>
                    <a:lnTo>
                      <a:pt x="6237" y="15052"/>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2"/>
              <p:cNvSpPr/>
              <p:nvPr/>
            </p:nvSpPr>
            <p:spPr>
              <a:xfrm>
                <a:off x="5717181" y="977896"/>
                <a:ext cx="373766" cy="154880"/>
              </a:xfrm>
              <a:custGeom>
                <a:avLst/>
                <a:gdLst/>
                <a:ahLst/>
                <a:cxnLst/>
                <a:rect l="l" t="t" r="r" b="b"/>
                <a:pathLst>
                  <a:path w="15053" h="6237" fill="none" extrusionOk="0">
                    <a:moveTo>
                      <a:pt x="15052" y="1"/>
                    </a:moveTo>
                    <a:lnTo>
                      <a:pt x="0" y="6237"/>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2"/>
              <p:cNvSpPr/>
              <p:nvPr/>
            </p:nvSpPr>
            <p:spPr>
              <a:xfrm>
                <a:off x="5826654" y="868493"/>
                <a:ext cx="154865" cy="373804"/>
              </a:xfrm>
              <a:custGeom>
                <a:avLst/>
                <a:gdLst/>
                <a:ahLst/>
                <a:cxnLst/>
                <a:rect l="l" t="t" r="r" b="b"/>
                <a:pathLst>
                  <a:path w="6237" h="15053" fill="none" extrusionOk="0">
                    <a:moveTo>
                      <a:pt x="6237" y="1"/>
                    </a:moveTo>
                    <a:lnTo>
                      <a:pt x="1" y="15052"/>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2"/>
              <p:cNvSpPr/>
              <p:nvPr/>
            </p:nvSpPr>
            <p:spPr>
              <a:xfrm>
                <a:off x="5717181" y="977896"/>
                <a:ext cx="373766" cy="154880"/>
              </a:xfrm>
              <a:custGeom>
                <a:avLst/>
                <a:gdLst/>
                <a:ahLst/>
                <a:cxnLst/>
                <a:rect l="l" t="t" r="r" b="b"/>
                <a:pathLst>
                  <a:path w="15053" h="6237" fill="none" extrusionOk="0">
                    <a:moveTo>
                      <a:pt x="15052" y="6237"/>
                    </a:moveTo>
                    <a:lnTo>
                      <a:pt x="0"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2"/>
              <p:cNvSpPr/>
              <p:nvPr/>
            </p:nvSpPr>
            <p:spPr>
              <a:xfrm>
                <a:off x="5810018" y="903529"/>
                <a:ext cx="214755" cy="214876"/>
              </a:xfrm>
              <a:custGeom>
                <a:avLst/>
                <a:gdLst/>
                <a:ahLst/>
                <a:cxnLst/>
                <a:rect l="l" t="t" r="r" b="b"/>
                <a:pathLst>
                  <a:path w="8649" h="8653" extrusionOk="0">
                    <a:moveTo>
                      <a:pt x="4325" y="115"/>
                    </a:moveTo>
                    <a:cubicBezTo>
                      <a:pt x="6652" y="115"/>
                      <a:pt x="8538" y="2000"/>
                      <a:pt x="8538" y="4325"/>
                    </a:cubicBezTo>
                    <a:cubicBezTo>
                      <a:pt x="8538" y="6653"/>
                      <a:pt x="6652" y="8538"/>
                      <a:pt x="4325" y="8538"/>
                    </a:cubicBezTo>
                    <a:cubicBezTo>
                      <a:pt x="2000" y="8538"/>
                      <a:pt x="114" y="6653"/>
                      <a:pt x="114" y="4325"/>
                    </a:cubicBezTo>
                    <a:cubicBezTo>
                      <a:pt x="114" y="2000"/>
                      <a:pt x="2000" y="115"/>
                      <a:pt x="4325" y="115"/>
                    </a:cubicBezTo>
                    <a:close/>
                    <a:moveTo>
                      <a:pt x="4325" y="1"/>
                    </a:moveTo>
                    <a:cubicBezTo>
                      <a:pt x="3171" y="1"/>
                      <a:pt x="2085" y="452"/>
                      <a:pt x="1268" y="1268"/>
                    </a:cubicBezTo>
                    <a:cubicBezTo>
                      <a:pt x="451" y="2085"/>
                      <a:pt x="0" y="3171"/>
                      <a:pt x="0" y="4325"/>
                    </a:cubicBezTo>
                    <a:cubicBezTo>
                      <a:pt x="0" y="5481"/>
                      <a:pt x="448" y="6568"/>
                      <a:pt x="1268" y="7385"/>
                    </a:cubicBezTo>
                    <a:cubicBezTo>
                      <a:pt x="2085" y="8201"/>
                      <a:pt x="3171" y="8652"/>
                      <a:pt x="4325" y="8652"/>
                    </a:cubicBezTo>
                    <a:cubicBezTo>
                      <a:pt x="5481" y="8652"/>
                      <a:pt x="6567" y="8201"/>
                      <a:pt x="7384" y="7385"/>
                    </a:cubicBezTo>
                    <a:cubicBezTo>
                      <a:pt x="8201" y="6568"/>
                      <a:pt x="8649" y="5481"/>
                      <a:pt x="8649" y="4325"/>
                    </a:cubicBezTo>
                    <a:cubicBezTo>
                      <a:pt x="8649" y="3171"/>
                      <a:pt x="8201" y="2085"/>
                      <a:pt x="7384" y="1268"/>
                    </a:cubicBezTo>
                    <a:cubicBezTo>
                      <a:pt x="6567" y="452"/>
                      <a:pt x="5481" y="1"/>
                      <a:pt x="4325"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2"/>
              <p:cNvSpPr/>
              <p:nvPr/>
            </p:nvSpPr>
            <p:spPr>
              <a:xfrm>
                <a:off x="5812849" y="906359"/>
                <a:ext cx="209168" cy="209214"/>
              </a:xfrm>
              <a:custGeom>
                <a:avLst/>
                <a:gdLst/>
                <a:ahLst/>
                <a:cxnLst/>
                <a:rect l="l" t="t" r="r" b="b"/>
                <a:pathLst>
                  <a:path w="8424" h="8425" extrusionOk="0">
                    <a:moveTo>
                      <a:pt x="4211" y="1"/>
                    </a:moveTo>
                    <a:cubicBezTo>
                      <a:pt x="1886" y="1"/>
                      <a:pt x="0" y="1886"/>
                      <a:pt x="0" y="4211"/>
                    </a:cubicBezTo>
                    <a:cubicBezTo>
                      <a:pt x="0" y="6539"/>
                      <a:pt x="1886" y="8424"/>
                      <a:pt x="4211" y="8424"/>
                    </a:cubicBezTo>
                    <a:cubicBezTo>
                      <a:pt x="6538" y="8424"/>
                      <a:pt x="8424" y="6539"/>
                      <a:pt x="8424" y="4211"/>
                    </a:cubicBezTo>
                    <a:cubicBezTo>
                      <a:pt x="8424" y="1886"/>
                      <a:pt x="6538" y="1"/>
                      <a:pt x="421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4" name="Google Shape;1684;p42"/>
            <p:cNvSpPr/>
            <p:nvPr/>
          </p:nvSpPr>
          <p:spPr>
            <a:xfrm rot="-578927">
              <a:off x="4166989" y="1367865"/>
              <a:ext cx="331563" cy="65662"/>
            </a:xfrm>
            <a:custGeom>
              <a:avLst/>
              <a:gdLst/>
              <a:ahLst/>
              <a:cxnLst/>
              <a:rect l="l" t="t" r="r" b="b"/>
              <a:pathLst>
                <a:path w="10296" h="2039" extrusionOk="0">
                  <a:moveTo>
                    <a:pt x="3043" y="1"/>
                  </a:moveTo>
                  <a:lnTo>
                    <a:pt x="1641" y="1052"/>
                  </a:lnTo>
                  <a:lnTo>
                    <a:pt x="475" y="176"/>
                  </a:lnTo>
                  <a:lnTo>
                    <a:pt x="1" y="809"/>
                  </a:lnTo>
                  <a:lnTo>
                    <a:pt x="1641" y="2038"/>
                  </a:lnTo>
                  <a:lnTo>
                    <a:pt x="3043" y="987"/>
                  </a:lnTo>
                  <a:lnTo>
                    <a:pt x="4445" y="2038"/>
                  </a:lnTo>
                  <a:lnTo>
                    <a:pt x="5848" y="987"/>
                  </a:lnTo>
                  <a:lnTo>
                    <a:pt x="7250" y="2038"/>
                  </a:lnTo>
                  <a:lnTo>
                    <a:pt x="8653" y="987"/>
                  </a:lnTo>
                  <a:lnTo>
                    <a:pt x="9821" y="1860"/>
                  </a:lnTo>
                  <a:lnTo>
                    <a:pt x="10295" y="1230"/>
                  </a:lnTo>
                  <a:lnTo>
                    <a:pt x="8653" y="1"/>
                  </a:lnTo>
                  <a:lnTo>
                    <a:pt x="7250" y="1052"/>
                  </a:lnTo>
                  <a:lnTo>
                    <a:pt x="5848" y="1"/>
                  </a:lnTo>
                  <a:lnTo>
                    <a:pt x="4445" y="1052"/>
                  </a:lnTo>
                  <a:lnTo>
                    <a:pt x="3043" y="1"/>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2"/>
            <p:cNvSpPr/>
            <p:nvPr/>
          </p:nvSpPr>
          <p:spPr>
            <a:xfrm rot="-579034">
              <a:off x="4615261" y="1232878"/>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2"/>
            <p:cNvSpPr/>
            <p:nvPr/>
          </p:nvSpPr>
          <p:spPr>
            <a:xfrm rot="-579034">
              <a:off x="4076894" y="1159772"/>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2"/>
            <p:cNvSpPr/>
            <p:nvPr/>
          </p:nvSpPr>
          <p:spPr>
            <a:xfrm rot="-578799">
              <a:off x="4141299" y="998510"/>
              <a:ext cx="38357" cy="38305"/>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2"/>
            <p:cNvSpPr/>
            <p:nvPr/>
          </p:nvSpPr>
          <p:spPr>
            <a:xfrm rot="-579034">
              <a:off x="4472750" y="1449852"/>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9" name="Google Shape;1689;p42"/>
          <p:cNvSpPr txBox="1">
            <a:spLocks noGrp="1"/>
          </p:cNvSpPr>
          <p:nvPr>
            <p:ph type="title"/>
          </p:nvPr>
        </p:nvSpPr>
        <p:spPr>
          <a:xfrm>
            <a:off x="719675" y="452699"/>
            <a:ext cx="3344400" cy="120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a:t>Kruskal</a:t>
            </a:r>
            <a:endParaRPr sz="4000"/>
          </a:p>
        </p:txBody>
      </p:sp>
      <p:sp>
        <p:nvSpPr>
          <p:cNvPr id="1690" name="Google Shape;1690;p42"/>
          <p:cNvSpPr txBox="1">
            <a:spLocks noGrp="1"/>
          </p:cNvSpPr>
          <p:nvPr>
            <p:ph type="subTitle" idx="1"/>
          </p:nvPr>
        </p:nvSpPr>
        <p:spPr>
          <a:xfrm>
            <a:off x="719675" y="1857805"/>
            <a:ext cx="4783500" cy="232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 </a:t>
            </a:r>
            <a:r>
              <a:rPr lang="en-US" dirty="0" err="1"/>
              <a:t>Thuật</a:t>
            </a:r>
            <a:r>
              <a:rPr lang="en-US" dirty="0"/>
              <a:t> </a:t>
            </a:r>
            <a:r>
              <a:rPr lang="en-US" dirty="0" err="1"/>
              <a:t>toán</a:t>
            </a:r>
            <a:r>
              <a:rPr lang="en-US" dirty="0"/>
              <a:t> Kruskal </a:t>
            </a:r>
            <a:r>
              <a:rPr lang="en-US" dirty="0" err="1"/>
              <a:t>là</a:t>
            </a:r>
            <a:r>
              <a:rPr lang="en-US" dirty="0"/>
              <a:t> </a:t>
            </a:r>
            <a:r>
              <a:rPr lang="en-US" dirty="0" err="1"/>
              <a:t>một</a:t>
            </a:r>
            <a:r>
              <a:rPr lang="en-US" dirty="0"/>
              <a:t> </a:t>
            </a:r>
            <a:r>
              <a:rPr lang="en-US" dirty="0" err="1"/>
              <a:t>thuật</a:t>
            </a:r>
            <a:r>
              <a:rPr lang="en-US" dirty="0"/>
              <a:t> </a:t>
            </a:r>
            <a:r>
              <a:rPr lang="en-US" dirty="0" err="1"/>
              <a:t>toán</a:t>
            </a:r>
            <a:r>
              <a:rPr lang="en-US" dirty="0"/>
              <a:t> </a:t>
            </a:r>
            <a:r>
              <a:rPr lang="en-US" dirty="0" err="1"/>
              <a:t>trong</a:t>
            </a:r>
            <a:r>
              <a:rPr lang="en-US" dirty="0"/>
              <a:t> </a:t>
            </a:r>
            <a:r>
              <a:rPr lang="en-US" dirty="0" err="1"/>
              <a:t>lý</a:t>
            </a:r>
            <a:r>
              <a:rPr lang="en-US" dirty="0"/>
              <a:t> </a:t>
            </a:r>
            <a:r>
              <a:rPr lang="en-US" dirty="0" err="1"/>
              <a:t>thuyết</a:t>
            </a:r>
            <a:r>
              <a:rPr lang="en-US" dirty="0"/>
              <a:t> </a:t>
            </a:r>
            <a:r>
              <a:rPr lang="en-US" dirty="0" err="1"/>
              <a:t>đồ</a:t>
            </a:r>
            <a:r>
              <a:rPr lang="en-US" dirty="0"/>
              <a:t> </a:t>
            </a:r>
            <a:r>
              <a:rPr lang="en-US" dirty="0" err="1"/>
              <a:t>thị</a:t>
            </a:r>
            <a:r>
              <a:rPr lang="en-US" dirty="0"/>
              <a:t> </a:t>
            </a:r>
            <a:r>
              <a:rPr lang="en-US" dirty="0" err="1"/>
              <a:t>để</a:t>
            </a:r>
            <a:r>
              <a:rPr lang="en-US" dirty="0"/>
              <a:t> </a:t>
            </a:r>
            <a:r>
              <a:rPr lang="en-US" dirty="0" err="1"/>
              <a:t>tìm</a:t>
            </a:r>
            <a:r>
              <a:rPr lang="en-US" dirty="0"/>
              <a:t> </a:t>
            </a:r>
            <a:r>
              <a:rPr lang="en-US" dirty="0" err="1"/>
              <a:t>cây</a:t>
            </a:r>
            <a:r>
              <a:rPr lang="en-US" dirty="0"/>
              <a:t> bao </a:t>
            </a:r>
            <a:r>
              <a:rPr lang="en-US" dirty="0" err="1"/>
              <a:t>trùm</a:t>
            </a:r>
            <a:r>
              <a:rPr lang="en-US" dirty="0"/>
              <a:t> (</a:t>
            </a:r>
            <a:r>
              <a:rPr lang="en-US" dirty="0" err="1"/>
              <a:t>cây</a:t>
            </a:r>
            <a:r>
              <a:rPr lang="en-US" dirty="0"/>
              <a:t> </a:t>
            </a:r>
            <a:r>
              <a:rPr lang="en-US" dirty="0" err="1"/>
              <a:t>khung</a:t>
            </a:r>
            <a:r>
              <a:rPr lang="en-US" dirty="0"/>
              <a:t>) </a:t>
            </a:r>
            <a:r>
              <a:rPr lang="en-US" dirty="0" err="1"/>
              <a:t>nhỏ</a:t>
            </a:r>
            <a:r>
              <a:rPr lang="en-US" dirty="0"/>
              <a:t> </a:t>
            </a:r>
            <a:r>
              <a:rPr lang="en-US" dirty="0" err="1"/>
              <a:t>nhất</a:t>
            </a:r>
            <a:r>
              <a:rPr lang="en-US" dirty="0"/>
              <a:t> </a:t>
            </a:r>
            <a:r>
              <a:rPr lang="en-US" dirty="0" err="1"/>
              <a:t>của</a:t>
            </a:r>
            <a:r>
              <a:rPr lang="en-US" dirty="0"/>
              <a:t> </a:t>
            </a:r>
            <a:r>
              <a:rPr lang="en-US" dirty="0" err="1"/>
              <a:t>một</a:t>
            </a:r>
            <a:r>
              <a:rPr lang="en-US" dirty="0"/>
              <a:t> </a:t>
            </a:r>
            <a:r>
              <a:rPr lang="en-US" dirty="0" err="1"/>
              <a:t>đồ</a:t>
            </a:r>
            <a:r>
              <a:rPr lang="en-US" dirty="0"/>
              <a:t> </a:t>
            </a:r>
            <a:r>
              <a:rPr lang="en-US" dirty="0" err="1"/>
              <a:t>thị</a:t>
            </a:r>
            <a:r>
              <a:rPr lang="en-US" dirty="0"/>
              <a:t> </a:t>
            </a:r>
            <a:r>
              <a:rPr lang="en-US" dirty="0" err="1"/>
              <a:t>liên</a:t>
            </a:r>
            <a:r>
              <a:rPr lang="en-US" dirty="0"/>
              <a:t> </a:t>
            </a:r>
            <a:r>
              <a:rPr lang="en-US" dirty="0" err="1"/>
              <a:t>thông</a:t>
            </a:r>
            <a:r>
              <a:rPr lang="en-US" dirty="0"/>
              <a:t> </a:t>
            </a:r>
            <a:r>
              <a:rPr lang="en-US" dirty="0" err="1"/>
              <a:t>có</a:t>
            </a:r>
            <a:r>
              <a:rPr lang="en-US" dirty="0"/>
              <a:t> </a:t>
            </a:r>
            <a:r>
              <a:rPr lang="en-US" dirty="0" err="1"/>
              <a:t>trọng</a:t>
            </a:r>
            <a:r>
              <a:rPr lang="en-US" dirty="0"/>
              <a:t> </a:t>
            </a:r>
            <a:r>
              <a:rPr lang="en-US" dirty="0" err="1"/>
              <a:t>số</a:t>
            </a:r>
            <a:r>
              <a:rPr lang="en-US" dirty="0"/>
              <a:t>.</a:t>
            </a:r>
          </a:p>
          <a:p>
            <a:pPr marL="0" lvl="0" indent="0" algn="l" rtl="0">
              <a:spcBef>
                <a:spcPts val="0"/>
              </a:spcBef>
              <a:spcAft>
                <a:spcPts val="0"/>
              </a:spcAft>
              <a:buClr>
                <a:schemeClr val="dk1"/>
              </a:buClr>
              <a:buSzPts val="1100"/>
              <a:buFont typeface="Arial"/>
              <a:buNone/>
            </a:pPr>
            <a:r>
              <a:rPr lang="en-US" dirty="0"/>
              <a:t>- </a:t>
            </a:r>
            <a:r>
              <a:rPr lang="en-US" dirty="0" err="1"/>
              <a:t>Thuật</a:t>
            </a:r>
            <a:r>
              <a:rPr lang="en-US" dirty="0"/>
              <a:t> </a:t>
            </a:r>
            <a:r>
              <a:rPr lang="en-US" dirty="0" err="1"/>
              <a:t>toán</a:t>
            </a:r>
            <a:r>
              <a:rPr lang="en-US" dirty="0"/>
              <a:t> </a:t>
            </a:r>
            <a:r>
              <a:rPr lang="en-US" dirty="0" err="1"/>
              <a:t>này</a:t>
            </a:r>
            <a:r>
              <a:rPr lang="en-US" dirty="0"/>
              <a:t> </a:t>
            </a:r>
            <a:r>
              <a:rPr lang="en-US" dirty="0" err="1"/>
              <a:t>xuất</a:t>
            </a:r>
            <a:r>
              <a:rPr lang="en-US" dirty="0"/>
              <a:t> </a:t>
            </a:r>
            <a:r>
              <a:rPr lang="en-US" dirty="0" err="1"/>
              <a:t>bản</a:t>
            </a:r>
            <a:r>
              <a:rPr lang="en-US" dirty="0"/>
              <a:t> </a:t>
            </a:r>
            <a:r>
              <a:rPr lang="en-US" dirty="0" err="1"/>
              <a:t>lần</a:t>
            </a:r>
            <a:r>
              <a:rPr lang="en-US" dirty="0"/>
              <a:t> </a:t>
            </a:r>
            <a:r>
              <a:rPr lang="en-US" dirty="0" err="1"/>
              <a:t>đầu</a:t>
            </a:r>
            <a:r>
              <a:rPr lang="en-US" dirty="0"/>
              <a:t> </a:t>
            </a:r>
            <a:r>
              <a:rPr lang="en-US" dirty="0" err="1"/>
              <a:t>tiên</a:t>
            </a:r>
            <a:r>
              <a:rPr lang="en-US" dirty="0"/>
              <a:t> </a:t>
            </a:r>
            <a:r>
              <a:rPr lang="en-US" dirty="0" err="1"/>
              <a:t>năm</a:t>
            </a:r>
            <a:r>
              <a:rPr lang="en-US" dirty="0"/>
              <a:t> 1956, </a:t>
            </a:r>
            <a:r>
              <a:rPr lang="en-US" dirty="0" err="1"/>
              <a:t>bởi</a:t>
            </a:r>
            <a:r>
              <a:rPr lang="en-US" dirty="0"/>
              <a:t> Joseph Kruskal.</a:t>
            </a:r>
          </a:p>
          <a:p>
            <a:pPr marL="0" lvl="0" indent="0" algn="l" rtl="0">
              <a:spcBef>
                <a:spcPts val="0"/>
              </a:spcBef>
              <a:spcAft>
                <a:spcPts val="0"/>
              </a:spcAft>
              <a:buClr>
                <a:schemeClr val="dk1"/>
              </a:buClr>
              <a:buSzPts val="1100"/>
              <a:buFont typeface="Arial"/>
              <a:buNone/>
            </a:pPr>
            <a:endParaRPr lang="en-US" dirty="0"/>
          </a:p>
        </p:txBody>
      </p:sp>
      <p:sp>
        <p:nvSpPr>
          <p:cNvPr id="1691" name="Google Shape;1691;p42"/>
          <p:cNvSpPr txBox="1"/>
          <p:nvPr/>
        </p:nvSpPr>
        <p:spPr>
          <a:xfrm>
            <a:off x="47790" y="4877178"/>
            <a:ext cx="4220100" cy="456600"/>
          </a:xfrm>
          <a:prstGeom prst="rect">
            <a:avLst/>
          </a:prstGeom>
          <a:noFill/>
          <a:ln>
            <a:noFill/>
          </a:ln>
        </p:spPr>
        <p:txBody>
          <a:bodyPr spcFirstLastPara="1" wrap="square" lIns="91425" tIns="91425" rIns="80900" bIns="91425" anchor="t" anchorCtr="0">
            <a:noAutofit/>
          </a:bodyPr>
          <a:lstStyle/>
          <a:p>
            <a:pPr marL="0" marR="0" lvl="0" indent="0" algn="l" rtl="0">
              <a:lnSpc>
                <a:spcPct val="100000"/>
              </a:lnSpc>
              <a:spcBef>
                <a:spcPts val="0"/>
              </a:spcBef>
              <a:spcAft>
                <a:spcPts val="0"/>
              </a:spcAft>
              <a:buClr>
                <a:srgbClr val="000000"/>
              </a:buClr>
              <a:buSzPts val="990"/>
              <a:buFont typeface="Arial"/>
              <a:buNone/>
            </a:pPr>
            <a:r>
              <a:rPr lang="en" sz="1600" b="1">
                <a:solidFill>
                  <a:schemeClr val="lt1"/>
                </a:solidFill>
                <a:latin typeface="Jost"/>
                <a:ea typeface="Jost"/>
                <a:cs typeface="Jost"/>
                <a:sym typeface="Jost"/>
              </a:rPr>
              <a:t>AMAZING · INTERESTING</a:t>
            </a:r>
            <a:endParaRPr sz="1600" b="1">
              <a:solidFill>
                <a:schemeClr val="lt1"/>
              </a:solidFill>
              <a:latin typeface="Jost"/>
              <a:ea typeface="Jost"/>
              <a:cs typeface="Jost"/>
              <a:sym typeface="Jost"/>
            </a:endParaRPr>
          </a:p>
        </p:txBody>
      </p:sp>
      <p:grpSp>
        <p:nvGrpSpPr>
          <p:cNvPr id="1692" name="Google Shape;1692;p42"/>
          <p:cNvGrpSpPr/>
          <p:nvPr/>
        </p:nvGrpSpPr>
        <p:grpSpPr>
          <a:xfrm>
            <a:off x="4964079" y="571500"/>
            <a:ext cx="1210919" cy="1210919"/>
            <a:chOff x="5496254" y="845512"/>
            <a:chExt cx="1210919" cy="1210919"/>
          </a:xfrm>
        </p:grpSpPr>
        <p:grpSp>
          <p:nvGrpSpPr>
            <p:cNvPr id="1693" name="Google Shape;1693;p42"/>
            <p:cNvGrpSpPr/>
            <p:nvPr/>
          </p:nvGrpSpPr>
          <p:grpSpPr>
            <a:xfrm>
              <a:off x="5496254" y="845512"/>
              <a:ext cx="1210919" cy="1210919"/>
              <a:chOff x="5865054" y="1019025"/>
              <a:chExt cx="1210919" cy="1210919"/>
            </a:xfrm>
          </p:grpSpPr>
          <p:sp>
            <p:nvSpPr>
              <p:cNvPr id="1694" name="Google Shape;1694;p42"/>
              <p:cNvSpPr/>
              <p:nvPr/>
            </p:nvSpPr>
            <p:spPr>
              <a:xfrm rot="-579312">
                <a:off x="5945649" y="1099620"/>
                <a:ext cx="1049729" cy="1049729"/>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2"/>
              <p:cNvSpPr/>
              <p:nvPr/>
            </p:nvSpPr>
            <p:spPr>
              <a:xfrm>
                <a:off x="6142773" y="1295651"/>
                <a:ext cx="655500" cy="6555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6" name="Google Shape;1696;p42"/>
              <p:cNvGrpSpPr/>
              <p:nvPr/>
            </p:nvGrpSpPr>
            <p:grpSpPr>
              <a:xfrm>
                <a:off x="6250854" y="1412954"/>
                <a:ext cx="425938" cy="420842"/>
                <a:chOff x="5458800" y="132600"/>
                <a:chExt cx="1182833" cy="1168680"/>
              </a:xfrm>
            </p:grpSpPr>
            <p:sp>
              <p:nvSpPr>
                <p:cNvPr id="1697" name="Google Shape;1697;p42"/>
                <p:cNvSpPr/>
                <p:nvPr/>
              </p:nvSpPr>
              <p:spPr>
                <a:xfrm>
                  <a:off x="5468235" y="132600"/>
                  <a:ext cx="1173398" cy="1168680"/>
                </a:xfrm>
                <a:custGeom>
                  <a:avLst/>
                  <a:gdLst/>
                  <a:ahLst/>
                  <a:cxnLst/>
                  <a:rect l="l" t="t" r="r" b="b"/>
                  <a:pathLst>
                    <a:path w="17909" h="17837" extrusionOk="0">
                      <a:moveTo>
                        <a:pt x="8912" y="0"/>
                      </a:moveTo>
                      <a:cubicBezTo>
                        <a:pt x="7280" y="0"/>
                        <a:pt x="5628" y="448"/>
                        <a:pt x="4147" y="1386"/>
                      </a:cubicBezTo>
                      <a:cubicBezTo>
                        <a:pt x="2965" y="2135"/>
                        <a:pt x="2020" y="3118"/>
                        <a:pt x="1330" y="4235"/>
                      </a:cubicBezTo>
                      <a:cubicBezTo>
                        <a:pt x="909" y="4920"/>
                        <a:pt x="585" y="5655"/>
                        <a:pt x="362" y="6420"/>
                      </a:cubicBezTo>
                      <a:cubicBezTo>
                        <a:pt x="226" y="6881"/>
                        <a:pt x="129" y="7353"/>
                        <a:pt x="71" y="7830"/>
                      </a:cubicBezTo>
                      <a:cubicBezTo>
                        <a:pt x="33" y="8149"/>
                        <a:pt x="10" y="8469"/>
                        <a:pt x="7" y="8790"/>
                      </a:cubicBezTo>
                      <a:cubicBezTo>
                        <a:pt x="0" y="9199"/>
                        <a:pt x="20" y="9611"/>
                        <a:pt x="71" y="10020"/>
                      </a:cubicBezTo>
                      <a:cubicBezTo>
                        <a:pt x="198" y="11049"/>
                        <a:pt x="507" y="12068"/>
                        <a:pt x="1009" y="13029"/>
                      </a:cubicBezTo>
                      <a:cubicBezTo>
                        <a:pt x="1125" y="13252"/>
                        <a:pt x="1252" y="13474"/>
                        <a:pt x="1389" y="13690"/>
                      </a:cubicBezTo>
                      <a:cubicBezTo>
                        <a:pt x="1582" y="13996"/>
                        <a:pt x="1792" y="14286"/>
                        <a:pt x="2015" y="14559"/>
                      </a:cubicBezTo>
                      <a:cubicBezTo>
                        <a:pt x="2255" y="14855"/>
                        <a:pt x="2511" y="15129"/>
                        <a:pt x="2781" y="15386"/>
                      </a:cubicBezTo>
                      <a:cubicBezTo>
                        <a:pt x="3109" y="15698"/>
                        <a:pt x="3460" y="15983"/>
                        <a:pt x="3827" y="16239"/>
                      </a:cubicBezTo>
                      <a:cubicBezTo>
                        <a:pt x="5330" y="17284"/>
                        <a:pt x="7118" y="17836"/>
                        <a:pt x="8930" y="17836"/>
                      </a:cubicBezTo>
                      <a:cubicBezTo>
                        <a:pt x="10562" y="17836"/>
                        <a:pt x="12213" y="17388"/>
                        <a:pt x="13694" y="16450"/>
                      </a:cubicBezTo>
                      <a:cubicBezTo>
                        <a:pt x="13864" y="16341"/>
                        <a:pt x="14029" y="16229"/>
                        <a:pt x="14189" y="16113"/>
                      </a:cubicBezTo>
                      <a:cubicBezTo>
                        <a:pt x="14779" y="15682"/>
                        <a:pt x="15302" y="15190"/>
                        <a:pt x="15753" y="14650"/>
                      </a:cubicBezTo>
                      <a:cubicBezTo>
                        <a:pt x="16293" y="14007"/>
                        <a:pt x="16734" y="13297"/>
                        <a:pt x="17068" y="12544"/>
                      </a:cubicBezTo>
                      <a:cubicBezTo>
                        <a:pt x="17260" y="12113"/>
                        <a:pt x="17416" y="11669"/>
                        <a:pt x="17537" y="11214"/>
                      </a:cubicBezTo>
                      <a:cubicBezTo>
                        <a:pt x="17823" y="10142"/>
                        <a:pt x="17909" y="9021"/>
                        <a:pt x="17783" y="7908"/>
                      </a:cubicBezTo>
                      <a:cubicBezTo>
                        <a:pt x="17635" y="6610"/>
                        <a:pt x="17198" y="5323"/>
                        <a:pt x="16452" y="4145"/>
                      </a:cubicBezTo>
                      <a:cubicBezTo>
                        <a:pt x="16193" y="3734"/>
                        <a:pt x="15905" y="3353"/>
                        <a:pt x="15591" y="3001"/>
                      </a:cubicBezTo>
                      <a:cubicBezTo>
                        <a:pt x="15283" y="2649"/>
                        <a:pt x="14949" y="2329"/>
                        <a:pt x="14594" y="2036"/>
                      </a:cubicBezTo>
                      <a:cubicBezTo>
                        <a:pt x="14424" y="1898"/>
                        <a:pt x="14250" y="1764"/>
                        <a:pt x="14072" y="1637"/>
                      </a:cubicBezTo>
                      <a:cubicBezTo>
                        <a:pt x="13908" y="1523"/>
                        <a:pt x="13740" y="1412"/>
                        <a:pt x="13570" y="1308"/>
                      </a:cubicBezTo>
                      <a:cubicBezTo>
                        <a:pt x="12165" y="450"/>
                        <a:pt x="10548" y="0"/>
                        <a:pt x="891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2"/>
                <p:cNvSpPr/>
                <p:nvPr/>
              </p:nvSpPr>
              <p:spPr>
                <a:xfrm>
                  <a:off x="5600260" y="867354"/>
                  <a:ext cx="1017067" cy="273415"/>
                </a:xfrm>
                <a:custGeom>
                  <a:avLst/>
                  <a:gdLst/>
                  <a:ahLst/>
                  <a:cxnLst/>
                  <a:rect l="l" t="t" r="r" b="b"/>
                  <a:pathLst>
                    <a:path w="15523" h="4173" extrusionOk="0">
                      <a:moveTo>
                        <a:pt x="15522" y="0"/>
                      </a:moveTo>
                      <a:cubicBezTo>
                        <a:pt x="14830" y="230"/>
                        <a:pt x="14117" y="405"/>
                        <a:pt x="13410" y="578"/>
                      </a:cubicBezTo>
                      <a:cubicBezTo>
                        <a:pt x="8977" y="1667"/>
                        <a:pt x="4527" y="2757"/>
                        <a:pt x="0" y="3345"/>
                      </a:cubicBezTo>
                      <a:cubicBezTo>
                        <a:pt x="240" y="3641"/>
                        <a:pt x="496" y="3915"/>
                        <a:pt x="766" y="4172"/>
                      </a:cubicBezTo>
                      <a:cubicBezTo>
                        <a:pt x="2073" y="4070"/>
                        <a:pt x="3419" y="4111"/>
                        <a:pt x="4724" y="4007"/>
                      </a:cubicBezTo>
                      <a:cubicBezTo>
                        <a:pt x="6977" y="3830"/>
                        <a:pt x="9167" y="3204"/>
                        <a:pt x="11339" y="2583"/>
                      </a:cubicBezTo>
                      <a:cubicBezTo>
                        <a:pt x="12595" y="2223"/>
                        <a:pt x="13859" y="1862"/>
                        <a:pt x="15053" y="1330"/>
                      </a:cubicBezTo>
                      <a:cubicBezTo>
                        <a:pt x="15245" y="899"/>
                        <a:pt x="15403" y="455"/>
                        <a:pt x="1552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2"/>
                <p:cNvSpPr/>
                <p:nvPr/>
              </p:nvSpPr>
              <p:spPr>
                <a:xfrm>
                  <a:off x="5491888" y="218236"/>
                  <a:ext cx="932677" cy="335004"/>
                </a:xfrm>
                <a:custGeom>
                  <a:avLst/>
                  <a:gdLst/>
                  <a:ahLst/>
                  <a:cxnLst/>
                  <a:rect l="l" t="t" r="r" b="b"/>
                  <a:pathLst>
                    <a:path w="14235" h="5113" extrusionOk="0">
                      <a:moveTo>
                        <a:pt x="13209" y="1"/>
                      </a:moveTo>
                      <a:cubicBezTo>
                        <a:pt x="12064" y="445"/>
                        <a:pt x="10840" y="675"/>
                        <a:pt x="9633" y="914"/>
                      </a:cubicBezTo>
                      <a:cubicBezTo>
                        <a:pt x="6725" y="1492"/>
                        <a:pt x="3834" y="2165"/>
                        <a:pt x="969" y="2928"/>
                      </a:cubicBezTo>
                      <a:cubicBezTo>
                        <a:pt x="548" y="3613"/>
                        <a:pt x="222" y="4348"/>
                        <a:pt x="1" y="5113"/>
                      </a:cubicBezTo>
                      <a:cubicBezTo>
                        <a:pt x="766" y="4865"/>
                        <a:pt x="1512" y="4531"/>
                        <a:pt x="2259" y="4236"/>
                      </a:cubicBezTo>
                      <a:cubicBezTo>
                        <a:pt x="5744" y="2863"/>
                        <a:pt x="9480" y="2257"/>
                        <a:pt x="13055" y="1139"/>
                      </a:cubicBezTo>
                      <a:cubicBezTo>
                        <a:pt x="13450" y="1017"/>
                        <a:pt x="13846" y="885"/>
                        <a:pt x="14235" y="729"/>
                      </a:cubicBezTo>
                      <a:cubicBezTo>
                        <a:pt x="13908" y="462"/>
                        <a:pt x="13566" y="217"/>
                        <a:pt x="13209"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2"/>
                <p:cNvSpPr/>
                <p:nvPr/>
              </p:nvSpPr>
              <p:spPr>
                <a:xfrm>
                  <a:off x="5458800" y="329163"/>
                  <a:ext cx="1174512" cy="657166"/>
                </a:xfrm>
                <a:custGeom>
                  <a:avLst/>
                  <a:gdLst/>
                  <a:ahLst/>
                  <a:cxnLst/>
                  <a:rect l="l" t="t" r="r" b="b"/>
                  <a:pathLst>
                    <a:path w="17926" h="10030" extrusionOk="0">
                      <a:moveTo>
                        <a:pt x="15735" y="1"/>
                      </a:moveTo>
                      <a:cubicBezTo>
                        <a:pt x="15124" y="140"/>
                        <a:pt x="14520" y="313"/>
                        <a:pt x="13927" y="513"/>
                      </a:cubicBezTo>
                      <a:cubicBezTo>
                        <a:pt x="11497" y="1334"/>
                        <a:pt x="9231" y="2610"/>
                        <a:pt x="6762" y="3311"/>
                      </a:cubicBezTo>
                      <a:cubicBezTo>
                        <a:pt x="4656" y="3907"/>
                        <a:pt x="2440" y="4072"/>
                        <a:pt x="367" y="4777"/>
                      </a:cubicBezTo>
                      <a:cubicBezTo>
                        <a:pt x="318" y="4794"/>
                        <a:pt x="265" y="4812"/>
                        <a:pt x="215" y="4830"/>
                      </a:cubicBezTo>
                      <a:cubicBezTo>
                        <a:pt x="0" y="6573"/>
                        <a:pt x="294" y="8384"/>
                        <a:pt x="1153" y="10029"/>
                      </a:cubicBezTo>
                      <a:cubicBezTo>
                        <a:pt x="1903" y="9830"/>
                        <a:pt x="2579" y="9351"/>
                        <a:pt x="3291" y="9005"/>
                      </a:cubicBezTo>
                      <a:cubicBezTo>
                        <a:pt x="4315" y="8510"/>
                        <a:pt x="5446" y="8285"/>
                        <a:pt x="6538" y="7972"/>
                      </a:cubicBezTo>
                      <a:cubicBezTo>
                        <a:pt x="8107" y="7521"/>
                        <a:pt x="9620" y="6878"/>
                        <a:pt x="11202" y="6485"/>
                      </a:cubicBezTo>
                      <a:cubicBezTo>
                        <a:pt x="12622" y="6132"/>
                        <a:pt x="14085" y="5985"/>
                        <a:pt x="15516" y="5674"/>
                      </a:cubicBezTo>
                      <a:cubicBezTo>
                        <a:pt x="16338" y="5494"/>
                        <a:pt x="17161" y="5256"/>
                        <a:pt x="17926" y="4908"/>
                      </a:cubicBezTo>
                      <a:cubicBezTo>
                        <a:pt x="17879" y="4505"/>
                        <a:pt x="17807" y="4104"/>
                        <a:pt x="17704" y="3705"/>
                      </a:cubicBezTo>
                      <a:cubicBezTo>
                        <a:pt x="17506" y="2933"/>
                        <a:pt x="17202" y="2176"/>
                        <a:pt x="16784" y="1454"/>
                      </a:cubicBezTo>
                      <a:cubicBezTo>
                        <a:pt x="16725" y="1350"/>
                        <a:pt x="16662" y="1248"/>
                        <a:pt x="16596" y="1145"/>
                      </a:cubicBezTo>
                      <a:cubicBezTo>
                        <a:pt x="16337" y="734"/>
                        <a:pt x="16049" y="353"/>
                        <a:pt x="15735"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2"/>
                <p:cNvSpPr/>
                <p:nvPr/>
              </p:nvSpPr>
              <p:spPr>
                <a:xfrm>
                  <a:off x="6176060" y="764289"/>
                  <a:ext cx="355774" cy="86945"/>
                </a:xfrm>
                <a:custGeom>
                  <a:avLst/>
                  <a:gdLst/>
                  <a:ahLst/>
                  <a:cxnLst/>
                  <a:rect l="l" t="t" r="r" b="b"/>
                  <a:pathLst>
                    <a:path w="5430" h="1327" extrusionOk="0">
                      <a:moveTo>
                        <a:pt x="4716" y="1"/>
                      </a:moveTo>
                      <a:cubicBezTo>
                        <a:pt x="4223" y="1"/>
                        <a:pt x="3629" y="161"/>
                        <a:pt x="3342" y="196"/>
                      </a:cubicBezTo>
                      <a:cubicBezTo>
                        <a:pt x="2370" y="313"/>
                        <a:pt x="1409" y="518"/>
                        <a:pt x="474" y="810"/>
                      </a:cubicBezTo>
                      <a:cubicBezTo>
                        <a:pt x="278" y="871"/>
                        <a:pt x="53" y="966"/>
                        <a:pt x="0" y="1165"/>
                      </a:cubicBezTo>
                      <a:cubicBezTo>
                        <a:pt x="180" y="1303"/>
                        <a:pt x="418" y="1326"/>
                        <a:pt x="648" y="1326"/>
                      </a:cubicBezTo>
                      <a:cubicBezTo>
                        <a:pt x="676" y="1326"/>
                        <a:pt x="703" y="1326"/>
                        <a:pt x="730" y="1326"/>
                      </a:cubicBezTo>
                      <a:cubicBezTo>
                        <a:pt x="2240" y="1301"/>
                        <a:pt x="4108" y="1051"/>
                        <a:pt x="5429" y="269"/>
                      </a:cubicBezTo>
                      <a:cubicBezTo>
                        <a:pt x="5303" y="66"/>
                        <a:pt x="5030" y="1"/>
                        <a:pt x="4716"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2"/>
                <p:cNvSpPr/>
                <p:nvPr/>
              </p:nvSpPr>
              <p:spPr>
                <a:xfrm>
                  <a:off x="5808683" y="891728"/>
                  <a:ext cx="245045" cy="87928"/>
                </a:xfrm>
                <a:custGeom>
                  <a:avLst/>
                  <a:gdLst/>
                  <a:ahLst/>
                  <a:cxnLst/>
                  <a:rect l="l" t="t" r="r" b="b"/>
                  <a:pathLst>
                    <a:path w="3740" h="1342" extrusionOk="0">
                      <a:moveTo>
                        <a:pt x="3463" y="1"/>
                      </a:moveTo>
                      <a:cubicBezTo>
                        <a:pt x="3408" y="1"/>
                        <a:pt x="3352" y="9"/>
                        <a:pt x="3297" y="18"/>
                      </a:cubicBezTo>
                      <a:cubicBezTo>
                        <a:pt x="2626" y="139"/>
                        <a:pt x="2017" y="398"/>
                        <a:pt x="1374" y="613"/>
                      </a:cubicBezTo>
                      <a:cubicBezTo>
                        <a:pt x="905" y="771"/>
                        <a:pt x="392" y="928"/>
                        <a:pt x="0" y="1239"/>
                      </a:cubicBezTo>
                      <a:cubicBezTo>
                        <a:pt x="266" y="1306"/>
                        <a:pt x="564" y="1342"/>
                        <a:pt x="856" y="1342"/>
                      </a:cubicBezTo>
                      <a:cubicBezTo>
                        <a:pt x="1037" y="1342"/>
                        <a:pt x="1216" y="1328"/>
                        <a:pt x="1384" y="1300"/>
                      </a:cubicBezTo>
                      <a:cubicBezTo>
                        <a:pt x="1751" y="1239"/>
                        <a:pt x="2096" y="1087"/>
                        <a:pt x="2433" y="928"/>
                      </a:cubicBezTo>
                      <a:cubicBezTo>
                        <a:pt x="2805" y="751"/>
                        <a:pt x="3170" y="563"/>
                        <a:pt x="3526" y="362"/>
                      </a:cubicBezTo>
                      <a:cubicBezTo>
                        <a:pt x="3625" y="307"/>
                        <a:pt x="3739" y="210"/>
                        <a:pt x="3695" y="106"/>
                      </a:cubicBezTo>
                      <a:cubicBezTo>
                        <a:pt x="3677" y="66"/>
                        <a:pt x="3639" y="38"/>
                        <a:pt x="3597" y="23"/>
                      </a:cubicBezTo>
                      <a:cubicBezTo>
                        <a:pt x="3555" y="7"/>
                        <a:pt x="3509" y="1"/>
                        <a:pt x="3463"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2"/>
                <p:cNvSpPr/>
                <p:nvPr/>
              </p:nvSpPr>
              <p:spPr>
                <a:xfrm>
                  <a:off x="5826832" y="424431"/>
                  <a:ext cx="792006" cy="352629"/>
                </a:xfrm>
                <a:custGeom>
                  <a:avLst/>
                  <a:gdLst/>
                  <a:ahLst/>
                  <a:cxnLst/>
                  <a:rect l="l" t="t" r="r" b="b"/>
                  <a:pathLst>
                    <a:path w="12088" h="5382" extrusionOk="0">
                      <a:moveTo>
                        <a:pt x="11166" y="0"/>
                      </a:moveTo>
                      <a:cubicBezTo>
                        <a:pt x="8191" y="859"/>
                        <a:pt x="5241" y="1822"/>
                        <a:pt x="2326" y="2891"/>
                      </a:cubicBezTo>
                      <a:cubicBezTo>
                        <a:pt x="1814" y="3079"/>
                        <a:pt x="1299" y="3272"/>
                        <a:pt x="845" y="3579"/>
                      </a:cubicBezTo>
                      <a:cubicBezTo>
                        <a:pt x="494" y="3819"/>
                        <a:pt x="4" y="4260"/>
                        <a:pt x="2" y="4694"/>
                      </a:cubicBezTo>
                      <a:cubicBezTo>
                        <a:pt x="1" y="5223"/>
                        <a:pt x="351" y="5382"/>
                        <a:pt x="801" y="5382"/>
                      </a:cubicBezTo>
                      <a:cubicBezTo>
                        <a:pt x="1371" y="5382"/>
                        <a:pt x="2100" y="5128"/>
                        <a:pt x="2481" y="5048"/>
                      </a:cubicBezTo>
                      <a:cubicBezTo>
                        <a:pt x="3694" y="4797"/>
                        <a:pt x="4898" y="4509"/>
                        <a:pt x="6097" y="4186"/>
                      </a:cubicBezTo>
                      <a:cubicBezTo>
                        <a:pt x="8120" y="3639"/>
                        <a:pt x="10120" y="2995"/>
                        <a:pt x="12087" y="2251"/>
                      </a:cubicBezTo>
                      <a:cubicBezTo>
                        <a:pt x="11889" y="1479"/>
                        <a:pt x="11585" y="722"/>
                        <a:pt x="1116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2"/>
                <p:cNvSpPr/>
                <p:nvPr/>
              </p:nvSpPr>
              <p:spPr>
                <a:xfrm>
                  <a:off x="5468235" y="662928"/>
                  <a:ext cx="210647" cy="126257"/>
                </a:xfrm>
                <a:custGeom>
                  <a:avLst/>
                  <a:gdLst/>
                  <a:ahLst/>
                  <a:cxnLst/>
                  <a:rect l="l" t="t" r="r" b="b"/>
                  <a:pathLst>
                    <a:path w="3215" h="1927" extrusionOk="0">
                      <a:moveTo>
                        <a:pt x="2797" y="0"/>
                      </a:moveTo>
                      <a:cubicBezTo>
                        <a:pt x="2623" y="0"/>
                        <a:pt x="2444" y="45"/>
                        <a:pt x="2274" y="90"/>
                      </a:cubicBezTo>
                      <a:cubicBezTo>
                        <a:pt x="1518" y="291"/>
                        <a:pt x="762" y="494"/>
                        <a:pt x="7" y="696"/>
                      </a:cubicBezTo>
                      <a:cubicBezTo>
                        <a:pt x="0" y="1105"/>
                        <a:pt x="20" y="1517"/>
                        <a:pt x="71" y="1926"/>
                      </a:cubicBezTo>
                      <a:cubicBezTo>
                        <a:pt x="824" y="1636"/>
                        <a:pt x="1579" y="1343"/>
                        <a:pt x="2332" y="1053"/>
                      </a:cubicBezTo>
                      <a:cubicBezTo>
                        <a:pt x="2727" y="899"/>
                        <a:pt x="3189" y="659"/>
                        <a:pt x="3213" y="235"/>
                      </a:cubicBezTo>
                      <a:cubicBezTo>
                        <a:pt x="3214" y="200"/>
                        <a:pt x="3213" y="166"/>
                        <a:pt x="3196" y="134"/>
                      </a:cubicBezTo>
                      <a:cubicBezTo>
                        <a:pt x="3175" y="95"/>
                        <a:pt x="3135" y="71"/>
                        <a:pt x="3094" y="55"/>
                      </a:cubicBezTo>
                      <a:cubicBezTo>
                        <a:pt x="2999" y="15"/>
                        <a:pt x="2899" y="0"/>
                        <a:pt x="279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2"/>
                <p:cNvSpPr/>
                <p:nvPr/>
              </p:nvSpPr>
              <p:spPr>
                <a:xfrm>
                  <a:off x="5924655" y="1092419"/>
                  <a:ext cx="575790" cy="159541"/>
                </a:xfrm>
                <a:custGeom>
                  <a:avLst/>
                  <a:gdLst/>
                  <a:ahLst/>
                  <a:cxnLst/>
                  <a:rect l="l" t="t" r="r" b="b"/>
                  <a:pathLst>
                    <a:path w="8788" h="2435" extrusionOk="0">
                      <a:moveTo>
                        <a:pt x="8787" y="1"/>
                      </a:moveTo>
                      <a:lnTo>
                        <a:pt x="8787" y="1"/>
                      </a:lnTo>
                      <a:cubicBezTo>
                        <a:pt x="8328" y="60"/>
                        <a:pt x="7851" y="62"/>
                        <a:pt x="7388" y="108"/>
                      </a:cubicBezTo>
                      <a:cubicBezTo>
                        <a:pt x="6478" y="197"/>
                        <a:pt x="5585" y="460"/>
                        <a:pt x="4670" y="488"/>
                      </a:cubicBezTo>
                      <a:cubicBezTo>
                        <a:pt x="4601" y="490"/>
                        <a:pt x="4533" y="491"/>
                        <a:pt x="4464" y="491"/>
                      </a:cubicBezTo>
                      <a:cubicBezTo>
                        <a:pt x="4290" y="491"/>
                        <a:pt x="4116" y="486"/>
                        <a:pt x="3942" y="486"/>
                      </a:cubicBezTo>
                      <a:cubicBezTo>
                        <a:pt x="3757" y="486"/>
                        <a:pt x="3572" y="491"/>
                        <a:pt x="3388" y="514"/>
                      </a:cubicBezTo>
                      <a:cubicBezTo>
                        <a:pt x="2975" y="566"/>
                        <a:pt x="2581" y="701"/>
                        <a:pt x="2178" y="795"/>
                      </a:cubicBezTo>
                      <a:cubicBezTo>
                        <a:pt x="1588" y="936"/>
                        <a:pt x="75" y="967"/>
                        <a:pt x="29" y="1794"/>
                      </a:cubicBezTo>
                      <a:cubicBezTo>
                        <a:pt x="0" y="2303"/>
                        <a:pt x="384" y="2434"/>
                        <a:pt x="820" y="2434"/>
                      </a:cubicBezTo>
                      <a:cubicBezTo>
                        <a:pt x="1166" y="2434"/>
                        <a:pt x="1545" y="2352"/>
                        <a:pt x="1779" y="2310"/>
                      </a:cubicBezTo>
                      <a:cubicBezTo>
                        <a:pt x="2358" y="2204"/>
                        <a:pt x="2916" y="2007"/>
                        <a:pt x="3496" y="1917"/>
                      </a:cubicBezTo>
                      <a:cubicBezTo>
                        <a:pt x="4145" y="1813"/>
                        <a:pt x="4807" y="1841"/>
                        <a:pt x="5461" y="1788"/>
                      </a:cubicBezTo>
                      <a:cubicBezTo>
                        <a:pt x="6057" y="1740"/>
                        <a:pt x="6647" y="1624"/>
                        <a:pt x="7223" y="1464"/>
                      </a:cubicBezTo>
                      <a:cubicBezTo>
                        <a:pt x="7813" y="1033"/>
                        <a:pt x="8336" y="541"/>
                        <a:pt x="8787"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6" name="Google Shape;1706;p42"/>
              <p:cNvSpPr/>
              <p:nvPr/>
            </p:nvSpPr>
            <p:spPr>
              <a:xfrm rot="10546279">
                <a:off x="6550282" y="1384421"/>
                <a:ext cx="158584" cy="204524"/>
              </a:xfrm>
              <a:custGeom>
                <a:avLst/>
                <a:gdLst/>
                <a:ahLst/>
                <a:cxnLst/>
                <a:rect l="l" t="t" r="r" b="b"/>
                <a:pathLst>
                  <a:path w="8264" h="10658" extrusionOk="0">
                    <a:moveTo>
                      <a:pt x="8079" y="9782"/>
                    </a:moveTo>
                    <a:cubicBezTo>
                      <a:pt x="5619" y="9782"/>
                      <a:pt x="3626" y="7788"/>
                      <a:pt x="3626" y="5329"/>
                    </a:cubicBezTo>
                    <a:cubicBezTo>
                      <a:pt x="3626" y="2870"/>
                      <a:pt x="5619" y="876"/>
                      <a:pt x="8079" y="876"/>
                    </a:cubicBezTo>
                    <a:cubicBezTo>
                      <a:pt x="8140" y="876"/>
                      <a:pt x="8202" y="876"/>
                      <a:pt x="8263" y="879"/>
                    </a:cubicBezTo>
                    <a:cubicBezTo>
                      <a:pt x="7423" y="322"/>
                      <a:pt x="6413" y="0"/>
                      <a:pt x="5329" y="0"/>
                    </a:cubicBezTo>
                    <a:cubicBezTo>
                      <a:pt x="2387" y="0"/>
                      <a:pt x="1" y="2384"/>
                      <a:pt x="1" y="5329"/>
                    </a:cubicBezTo>
                    <a:cubicBezTo>
                      <a:pt x="1" y="8271"/>
                      <a:pt x="2387" y="10657"/>
                      <a:pt x="5329" y="10657"/>
                    </a:cubicBezTo>
                    <a:cubicBezTo>
                      <a:pt x="6413" y="10657"/>
                      <a:pt x="7423" y="10333"/>
                      <a:pt x="8263" y="9776"/>
                    </a:cubicBezTo>
                    <a:cubicBezTo>
                      <a:pt x="8202" y="9779"/>
                      <a:pt x="8140" y="9782"/>
                      <a:pt x="8079" y="9782"/>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707" name="Google Shape;1707;p42"/>
            <p:cNvSpPr/>
            <p:nvPr/>
          </p:nvSpPr>
          <p:spPr>
            <a:xfrm>
              <a:off x="5950306" y="1213748"/>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8" name="Google Shape;1708;p42"/>
            <p:cNvSpPr/>
            <p:nvPr/>
          </p:nvSpPr>
          <p:spPr>
            <a:xfrm>
              <a:off x="5877931" y="1598528"/>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42"/>
          <p:cNvGrpSpPr/>
          <p:nvPr/>
        </p:nvGrpSpPr>
        <p:grpSpPr>
          <a:xfrm>
            <a:off x="5316218" y="2847009"/>
            <a:ext cx="1882855" cy="2290310"/>
            <a:chOff x="5533168" y="3120434"/>
            <a:chExt cx="1882855" cy="2290310"/>
          </a:xfrm>
        </p:grpSpPr>
        <p:sp>
          <p:nvSpPr>
            <p:cNvPr id="1710" name="Google Shape;1710;p42"/>
            <p:cNvSpPr/>
            <p:nvPr/>
          </p:nvSpPr>
          <p:spPr>
            <a:xfrm rot="10800000" flipH="1">
              <a:off x="5978200" y="5124179"/>
              <a:ext cx="579718" cy="20382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nvGrpSpPr>
            <p:cNvPr id="1711" name="Google Shape;1711;p42"/>
            <p:cNvGrpSpPr/>
            <p:nvPr/>
          </p:nvGrpSpPr>
          <p:grpSpPr>
            <a:xfrm rot="2699315" flipH="1">
              <a:off x="6478041" y="4742815"/>
              <a:ext cx="208113" cy="454842"/>
              <a:chOff x="-835750" y="499300"/>
              <a:chExt cx="586638" cy="1282385"/>
            </a:xfrm>
          </p:grpSpPr>
          <p:sp>
            <p:nvSpPr>
              <p:cNvPr id="1712" name="Google Shape;1712;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2"/>
            <p:cNvGrpSpPr/>
            <p:nvPr/>
          </p:nvGrpSpPr>
          <p:grpSpPr>
            <a:xfrm rot="2191022">
              <a:off x="6220759" y="4127620"/>
              <a:ext cx="211464" cy="462257"/>
              <a:chOff x="-835750" y="499300"/>
              <a:chExt cx="586638" cy="1282385"/>
            </a:xfrm>
          </p:grpSpPr>
          <p:sp>
            <p:nvSpPr>
              <p:cNvPr id="1719" name="Google Shape;1719;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42"/>
            <p:cNvGrpSpPr/>
            <p:nvPr/>
          </p:nvGrpSpPr>
          <p:grpSpPr>
            <a:xfrm rot="3532422" flipH="1">
              <a:off x="7007479" y="3883491"/>
              <a:ext cx="241157" cy="527168"/>
              <a:chOff x="-835750" y="499300"/>
              <a:chExt cx="586638" cy="1282385"/>
            </a:xfrm>
          </p:grpSpPr>
          <p:sp>
            <p:nvSpPr>
              <p:cNvPr id="1726" name="Google Shape;1726;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42"/>
            <p:cNvGrpSpPr/>
            <p:nvPr/>
          </p:nvGrpSpPr>
          <p:grpSpPr>
            <a:xfrm rot="3139970">
              <a:off x="7007485" y="3113366"/>
              <a:ext cx="241155" cy="527163"/>
              <a:chOff x="-835750" y="499300"/>
              <a:chExt cx="586638" cy="1282385"/>
            </a:xfrm>
          </p:grpSpPr>
          <p:sp>
            <p:nvSpPr>
              <p:cNvPr id="1733" name="Google Shape;1733;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42"/>
            <p:cNvSpPr/>
            <p:nvPr/>
          </p:nvSpPr>
          <p:spPr>
            <a:xfrm>
              <a:off x="6449075" y="4025932"/>
              <a:ext cx="383050" cy="84150"/>
            </a:xfrm>
            <a:custGeom>
              <a:avLst/>
              <a:gdLst/>
              <a:ahLst/>
              <a:cxnLst/>
              <a:rect l="l" t="t" r="r" b="b"/>
              <a:pathLst>
                <a:path w="15322" h="3366" extrusionOk="0">
                  <a:moveTo>
                    <a:pt x="0" y="3366"/>
                  </a:moveTo>
                  <a:cubicBezTo>
                    <a:pt x="3197" y="-629"/>
                    <a:pt x="11704" y="-1181"/>
                    <a:pt x="15322" y="2437"/>
                  </a:cubicBezTo>
                </a:path>
              </a:pathLst>
            </a:custGeom>
            <a:noFill/>
            <a:ln w="9525" cap="flat" cmpd="sng">
              <a:solidFill>
                <a:schemeClr val="lt1"/>
              </a:solidFill>
              <a:prstDash val="dot"/>
              <a:round/>
              <a:headEnd type="none" w="med" len="med"/>
              <a:tailEnd type="none" w="med" len="med"/>
            </a:ln>
          </p:spPr>
        </p:sp>
        <p:sp>
          <p:nvSpPr>
            <p:cNvPr id="1740" name="Google Shape;1740;p42"/>
            <p:cNvSpPr/>
            <p:nvPr/>
          </p:nvSpPr>
          <p:spPr>
            <a:xfrm>
              <a:off x="7147588" y="3611600"/>
              <a:ext cx="67825" cy="296000"/>
            </a:xfrm>
            <a:custGeom>
              <a:avLst/>
              <a:gdLst/>
              <a:ahLst/>
              <a:cxnLst/>
              <a:rect l="l" t="t" r="r" b="b"/>
              <a:pathLst>
                <a:path w="2713" h="11840" extrusionOk="0">
                  <a:moveTo>
                    <a:pt x="0" y="0"/>
                  </a:moveTo>
                  <a:cubicBezTo>
                    <a:pt x="2810" y="2810"/>
                    <a:pt x="3597" y="8534"/>
                    <a:pt x="1393" y="11840"/>
                  </a:cubicBezTo>
                </a:path>
              </a:pathLst>
            </a:custGeom>
            <a:noFill/>
            <a:ln w="9525" cap="flat" cmpd="sng">
              <a:solidFill>
                <a:schemeClr val="lt1"/>
              </a:solidFill>
              <a:prstDash val="dot"/>
              <a:round/>
              <a:headEnd type="none" w="med" len="med"/>
              <a:tailEnd type="none" w="med" len="med"/>
            </a:ln>
          </p:spPr>
        </p:sp>
        <p:grpSp>
          <p:nvGrpSpPr>
            <p:cNvPr id="1741" name="Google Shape;1741;p42"/>
            <p:cNvGrpSpPr/>
            <p:nvPr/>
          </p:nvGrpSpPr>
          <p:grpSpPr>
            <a:xfrm rot="2191022">
              <a:off x="5649947" y="4930945"/>
              <a:ext cx="211464" cy="462257"/>
              <a:chOff x="-835750" y="499300"/>
              <a:chExt cx="586638" cy="1282385"/>
            </a:xfrm>
          </p:grpSpPr>
          <p:sp>
            <p:nvSpPr>
              <p:cNvPr id="1742" name="Google Shape;1742;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8" name="Google Shape;1748;p42"/>
            <p:cNvSpPr/>
            <p:nvPr/>
          </p:nvSpPr>
          <p:spPr>
            <a:xfrm>
              <a:off x="6381575" y="4567800"/>
              <a:ext cx="106750" cy="266725"/>
            </a:xfrm>
            <a:custGeom>
              <a:avLst/>
              <a:gdLst/>
              <a:ahLst/>
              <a:cxnLst/>
              <a:rect l="l" t="t" r="r" b="b"/>
              <a:pathLst>
                <a:path w="4270" h="10669" extrusionOk="0">
                  <a:moveTo>
                    <a:pt x="0" y="0"/>
                  </a:moveTo>
                  <a:cubicBezTo>
                    <a:pt x="2880" y="2304"/>
                    <a:pt x="6005" y="8626"/>
                    <a:pt x="2934" y="10669"/>
                  </a:cubicBezTo>
                </a:path>
              </a:pathLst>
            </a:custGeom>
            <a:noFill/>
            <a:ln w="9525" cap="flat" cmpd="sng">
              <a:solidFill>
                <a:schemeClr val="lt1"/>
              </a:solidFill>
              <a:prstDash val="dot"/>
              <a:round/>
              <a:headEnd type="none" w="med" len="med"/>
              <a:tailEnd type="none" w="med" len="med"/>
            </a:ln>
          </p:spPr>
        </p:sp>
      </p:grpSp>
      <p:sp>
        <p:nvSpPr>
          <p:cNvPr id="1749" name="Google Shape;1749;p42"/>
          <p:cNvSpPr/>
          <p:nvPr/>
        </p:nvSpPr>
        <p:spPr>
          <a:xfrm>
            <a:off x="6149825" y="2769450"/>
            <a:ext cx="301900" cy="598875"/>
          </a:xfrm>
          <a:custGeom>
            <a:avLst/>
            <a:gdLst/>
            <a:ahLst/>
            <a:cxnLst/>
            <a:rect l="l" t="t" r="r" b="b"/>
            <a:pathLst>
              <a:path w="12076" h="23955" fill="none" extrusionOk="0">
                <a:moveTo>
                  <a:pt x="9995" y="8614"/>
                </a:moveTo>
                <a:cubicBezTo>
                  <a:pt x="9992" y="8597"/>
                  <a:pt x="9990" y="8578"/>
                  <a:pt x="9988" y="8558"/>
                </a:cubicBezTo>
                <a:cubicBezTo>
                  <a:pt x="9988" y="8554"/>
                  <a:pt x="9987" y="8551"/>
                  <a:pt x="9987" y="8548"/>
                </a:cubicBezTo>
                <a:cubicBezTo>
                  <a:pt x="9972" y="8391"/>
                  <a:pt x="9962" y="8118"/>
                  <a:pt x="9955" y="7768"/>
                </a:cubicBezTo>
                <a:cubicBezTo>
                  <a:pt x="9955" y="7768"/>
                  <a:pt x="9955" y="7768"/>
                  <a:pt x="9955" y="7768"/>
                </a:cubicBezTo>
                <a:cubicBezTo>
                  <a:pt x="9921" y="5910"/>
                  <a:pt x="9975" y="1875"/>
                  <a:pt x="9724" y="1000"/>
                </a:cubicBezTo>
                <a:cubicBezTo>
                  <a:pt x="9513" y="270"/>
                  <a:pt x="9367" y="1"/>
                  <a:pt x="8738" y="1"/>
                </a:cubicBezTo>
                <a:cubicBezTo>
                  <a:pt x="7843" y="1"/>
                  <a:pt x="7717" y="1083"/>
                  <a:pt x="7729" y="1875"/>
                </a:cubicBezTo>
                <a:cubicBezTo>
                  <a:pt x="7732" y="2049"/>
                  <a:pt x="7767" y="5337"/>
                  <a:pt x="7770" y="7014"/>
                </a:cubicBezTo>
                <a:cubicBezTo>
                  <a:pt x="7770" y="7012"/>
                  <a:pt x="7769" y="7010"/>
                  <a:pt x="7769" y="7010"/>
                </a:cubicBezTo>
                <a:cubicBezTo>
                  <a:pt x="7770" y="7218"/>
                  <a:pt x="7770" y="7402"/>
                  <a:pt x="7769" y="7552"/>
                </a:cubicBezTo>
                <a:cubicBezTo>
                  <a:pt x="7589" y="7334"/>
                  <a:pt x="7301" y="7200"/>
                  <a:pt x="6994" y="7198"/>
                </a:cubicBezTo>
                <a:cubicBezTo>
                  <a:pt x="6502" y="7194"/>
                  <a:pt x="6079" y="7532"/>
                  <a:pt x="5968" y="8001"/>
                </a:cubicBezTo>
                <a:cubicBezTo>
                  <a:pt x="5841" y="7552"/>
                  <a:pt x="5379" y="7279"/>
                  <a:pt x="4893" y="7321"/>
                </a:cubicBezTo>
                <a:cubicBezTo>
                  <a:pt x="4338" y="7367"/>
                  <a:pt x="3904" y="7821"/>
                  <a:pt x="3884" y="8378"/>
                </a:cubicBezTo>
                <a:lnTo>
                  <a:pt x="3877" y="8541"/>
                </a:lnTo>
                <a:cubicBezTo>
                  <a:pt x="3876" y="8541"/>
                  <a:pt x="3874" y="8541"/>
                  <a:pt x="3872" y="8541"/>
                </a:cubicBezTo>
                <a:cubicBezTo>
                  <a:pt x="3854" y="8545"/>
                  <a:pt x="3838" y="8548"/>
                  <a:pt x="3821" y="8551"/>
                </a:cubicBezTo>
                <a:cubicBezTo>
                  <a:pt x="3820" y="8536"/>
                  <a:pt x="3818" y="8521"/>
                  <a:pt x="3816" y="8508"/>
                </a:cubicBezTo>
                <a:cubicBezTo>
                  <a:pt x="3749" y="8003"/>
                  <a:pt x="3258" y="7691"/>
                  <a:pt x="2751" y="7740"/>
                </a:cubicBezTo>
                <a:cubicBezTo>
                  <a:pt x="2221" y="7793"/>
                  <a:pt x="1811" y="8232"/>
                  <a:pt x="1798" y="8764"/>
                </a:cubicBezTo>
                <a:lnTo>
                  <a:pt x="1795" y="8924"/>
                </a:lnTo>
                <a:cubicBezTo>
                  <a:pt x="1793" y="8951"/>
                  <a:pt x="1795" y="8977"/>
                  <a:pt x="1793" y="9004"/>
                </a:cubicBezTo>
                <a:cubicBezTo>
                  <a:pt x="1790" y="9005"/>
                  <a:pt x="1786" y="9005"/>
                  <a:pt x="1781" y="9007"/>
                </a:cubicBezTo>
                <a:cubicBezTo>
                  <a:pt x="1776" y="8984"/>
                  <a:pt x="1770" y="8962"/>
                  <a:pt x="1767" y="8944"/>
                </a:cubicBezTo>
                <a:cubicBezTo>
                  <a:pt x="1654" y="8513"/>
                  <a:pt x="1197" y="8295"/>
                  <a:pt x="762" y="8391"/>
                </a:cubicBezTo>
                <a:cubicBezTo>
                  <a:pt x="308" y="8492"/>
                  <a:pt x="1" y="8916"/>
                  <a:pt x="46" y="9379"/>
                </a:cubicBezTo>
                <a:lnTo>
                  <a:pt x="59" y="9517"/>
                </a:lnTo>
                <a:cubicBezTo>
                  <a:pt x="85" y="9782"/>
                  <a:pt x="131" y="10043"/>
                  <a:pt x="196" y="10300"/>
                </a:cubicBezTo>
                <a:lnTo>
                  <a:pt x="242" y="10479"/>
                </a:lnTo>
                <a:cubicBezTo>
                  <a:pt x="242" y="10510"/>
                  <a:pt x="244" y="10538"/>
                  <a:pt x="245" y="10568"/>
                </a:cubicBezTo>
                <a:cubicBezTo>
                  <a:pt x="254" y="10662"/>
                  <a:pt x="260" y="10754"/>
                  <a:pt x="267" y="10847"/>
                </a:cubicBezTo>
                <a:cubicBezTo>
                  <a:pt x="270" y="10877"/>
                  <a:pt x="272" y="10906"/>
                  <a:pt x="274" y="10936"/>
                </a:cubicBezTo>
                <a:cubicBezTo>
                  <a:pt x="278" y="10996"/>
                  <a:pt x="283" y="11057"/>
                  <a:pt x="287" y="11114"/>
                </a:cubicBezTo>
                <a:cubicBezTo>
                  <a:pt x="290" y="11151"/>
                  <a:pt x="292" y="11185"/>
                  <a:pt x="293" y="11220"/>
                </a:cubicBezTo>
                <a:cubicBezTo>
                  <a:pt x="298" y="11270"/>
                  <a:pt x="302" y="11321"/>
                  <a:pt x="305" y="11370"/>
                </a:cubicBezTo>
                <a:cubicBezTo>
                  <a:pt x="307" y="11408"/>
                  <a:pt x="310" y="11448"/>
                  <a:pt x="311" y="11486"/>
                </a:cubicBezTo>
                <a:cubicBezTo>
                  <a:pt x="315" y="11529"/>
                  <a:pt x="318" y="11572"/>
                  <a:pt x="320" y="11613"/>
                </a:cubicBezTo>
                <a:cubicBezTo>
                  <a:pt x="323" y="11655"/>
                  <a:pt x="325" y="11696"/>
                  <a:pt x="328" y="11737"/>
                </a:cubicBezTo>
                <a:cubicBezTo>
                  <a:pt x="330" y="11772"/>
                  <a:pt x="333" y="11805"/>
                  <a:pt x="335" y="11840"/>
                </a:cubicBezTo>
                <a:cubicBezTo>
                  <a:pt x="338" y="11886"/>
                  <a:pt x="340" y="11934"/>
                  <a:pt x="343" y="11978"/>
                </a:cubicBezTo>
                <a:cubicBezTo>
                  <a:pt x="343" y="11985"/>
                  <a:pt x="343" y="11990"/>
                  <a:pt x="345" y="11995"/>
                </a:cubicBezTo>
                <a:cubicBezTo>
                  <a:pt x="397" y="12890"/>
                  <a:pt x="429" y="13630"/>
                  <a:pt x="498" y="14416"/>
                </a:cubicBezTo>
                <a:lnTo>
                  <a:pt x="498" y="14418"/>
                </a:lnTo>
                <a:lnTo>
                  <a:pt x="498" y="14418"/>
                </a:lnTo>
                <a:cubicBezTo>
                  <a:pt x="572" y="15255"/>
                  <a:pt x="688" y="16145"/>
                  <a:pt x="919" y="17329"/>
                </a:cubicBezTo>
                <a:cubicBezTo>
                  <a:pt x="1076" y="18139"/>
                  <a:pt x="1866" y="19003"/>
                  <a:pt x="1990" y="19561"/>
                </a:cubicBezTo>
                <a:cubicBezTo>
                  <a:pt x="1998" y="19600"/>
                  <a:pt x="2004" y="19637"/>
                  <a:pt x="2006" y="19671"/>
                </a:cubicBezTo>
                <a:cubicBezTo>
                  <a:pt x="2008" y="19709"/>
                  <a:pt x="2009" y="19746"/>
                  <a:pt x="2011" y="19780"/>
                </a:cubicBezTo>
                <a:cubicBezTo>
                  <a:pt x="2013" y="19789"/>
                  <a:pt x="2013" y="19797"/>
                  <a:pt x="2013" y="19805"/>
                </a:cubicBezTo>
                <a:cubicBezTo>
                  <a:pt x="2014" y="19838"/>
                  <a:pt x="2016" y="19870"/>
                  <a:pt x="2018" y="19899"/>
                </a:cubicBezTo>
                <a:lnTo>
                  <a:pt x="2018" y="19903"/>
                </a:lnTo>
                <a:cubicBezTo>
                  <a:pt x="2019" y="19932"/>
                  <a:pt x="2019" y="19959"/>
                  <a:pt x="2021" y="19985"/>
                </a:cubicBezTo>
                <a:cubicBezTo>
                  <a:pt x="2021" y="19992"/>
                  <a:pt x="2021" y="19997"/>
                  <a:pt x="2021" y="20003"/>
                </a:cubicBezTo>
                <a:cubicBezTo>
                  <a:pt x="2023" y="20028"/>
                  <a:pt x="2024" y="20055"/>
                  <a:pt x="2024" y="20078"/>
                </a:cubicBezTo>
                <a:lnTo>
                  <a:pt x="2024" y="20084"/>
                </a:lnTo>
                <a:cubicBezTo>
                  <a:pt x="2024" y="20106"/>
                  <a:pt x="2026" y="20127"/>
                  <a:pt x="2026" y="20147"/>
                </a:cubicBezTo>
                <a:cubicBezTo>
                  <a:pt x="2026" y="20154"/>
                  <a:pt x="2026" y="20159"/>
                  <a:pt x="2026" y="20164"/>
                </a:cubicBezTo>
                <a:cubicBezTo>
                  <a:pt x="2026" y="20185"/>
                  <a:pt x="2028" y="20207"/>
                  <a:pt x="2028" y="20228"/>
                </a:cubicBezTo>
                <a:lnTo>
                  <a:pt x="2028" y="20231"/>
                </a:lnTo>
                <a:cubicBezTo>
                  <a:pt x="2028" y="20251"/>
                  <a:pt x="2028" y="20269"/>
                  <a:pt x="2028" y="20289"/>
                </a:cubicBezTo>
                <a:lnTo>
                  <a:pt x="2028" y="20306"/>
                </a:lnTo>
                <a:lnTo>
                  <a:pt x="2028" y="20365"/>
                </a:lnTo>
                <a:lnTo>
                  <a:pt x="2028" y="20380"/>
                </a:lnTo>
                <a:cubicBezTo>
                  <a:pt x="2028" y="20397"/>
                  <a:pt x="2028" y="20411"/>
                  <a:pt x="2028" y="20430"/>
                </a:cubicBezTo>
                <a:cubicBezTo>
                  <a:pt x="2028" y="20438"/>
                  <a:pt x="2028" y="20446"/>
                  <a:pt x="2026" y="20454"/>
                </a:cubicBezTo>
                <a:cubicBezTo>
                  <a:pt x="2026" y="20466"/>
                  <a:pt x="2026" y="20476"/>
                  <a:pt x="2026" y="20487"/>
                </a:cubicBezTo>
                <a:cubicBezTo>
                  <a:pt x="2026" y="20575"/>
                  <a:pt x="2024" y="20676"/>
                  <a:pt x="2023" y="20806"/>
                </a:cubicBezTo>
                <a:lnTo>
                  <a:pt x="2023" y="20808"/>
                </a:lnTo>
                <a:cubicBezTo>
                  <a:pt x="2021" y="20884"/>
                  <a:pt x="2021" y="20970"/>
                  <a:pt x="2021" y="21069"/>
                </a:cubicBezTo>
                <a:lnTo>
                  <a:pt x="2021" y="21077"/>
                </a:lnTo>
                <a:cubicBezTo>
                  <a:pt x="2019" y="21392"/>
                  <a:pt x="2023" y="21838"/>
                  <a:pt x="2032" y="22519"/>
                </a:cubicBezTo>
                <a:cubicBezTo>
                  <a:pt x="2046" y="23472"/>
                  <a:pt x="3973" y="23954"/>
                  <a:pt x="5887" y="23872"/>
                </a:cubicBezTo>
                <a:cubicBezTo>
                  <a:pt x="7506" y="23802"/>
                  <a:pt x="9161" y="23333"/>
                  <a:pt x="9179" y="22387"/>
                </a:cubicBezTo>
                <a:cubicBezTo>
                  <a:pt x="9182" y="22175"/>
                  <a:pt x="9179" y="21926"/>
                  <a:pt x="9172" y="21657"/>
                </a:cubicBezTo>
                <a:lnTo>
                  <a:pt x="9172" y="21657"/>
                </a:lnTo>
                <a:lnTo>
                  <a:pt x="9172" y="21648"/>
                </a:lnTo>
                <a:cubicBezTo>
                  <a:pt x="9163" y="21189"/>
                  <a:pt x="9141" y="20676"/>
                  <a:pt x="9129" y="20205"/>
                </a:cubicBezTo>
                <a:lnTo>
                  <a:pt x="9129" y="20193"/>
                </a:lnTo>
                <a:cubicBezTo>
                  <a:pt x="9128" y="20157"/>
                  <a:pt x="9128" y="20119"/>
                  <a:pt x="9126" y="20083"/>
                </a:cubicBezTo>
                <a:cubicBezTo>
                  <a:pt x="9126" y="20076"/>
                  <a:pt x="9126" y="20070"/>
                  <a:pt x="9126" y="20061"/>
                </a:cubicBezTo>
                <a:cubicBezTo>
                  <a:pt x="9125" y="20025"/>
                  <a:pt x="9125" y="19987"/>
                  <a:pt x="9125" y="19951"/>
                </a:cubicBezTo>
                <a:lnTo>
                  <a:pt x="9125" y="19939"/>
                </a:lnTo>
                <a:cubicBezTo>
                  <a:pt x="9123" y="19898"/>
                  <a:pt x="9123" y="19858"/>
                  <a:pt x="9123" y="19818"/>
                </a:cubicBezTo>
                <a:lnTo>
                  <a:pt x="9123" y="19814"/>
                </a:lnTo>
                <a:cubicBezTo>
                  <a:pt x="9121" y="19777"/>
                  <a:pt x="9121" y="19743"/>
                  <a:pt x="9121" y="19706"/>
                </a:cubicBezTo>
                <a:lnTo>
                  <a:pt x="9121" y="19678"/>
                </a:lnTo>
                <a:lnTo>
                  <a:pt x="9121" y="19599"/>
                </a:lnTo>
                <a:lnTo>
                  <a:pt x="9121" y="19566"/>
                </a:lnTo>
                <a:cubicBezTo>
                  <a:pt x="9121" y="19539"/>
                  <a:pt x="9121" y="19513"/>
                  <a:pt x="9121" y="19487"/>
                </a:cubicBezTo>
                <a:cubicBezTo>
                  <a:pt x="9121" y="19478"/>
                  <a:pt x="9121" y="19470"/>
                  <a:pt x="9123" y="19462"/>
                </a:cubicBezTo>
                <a:cubicBezTo>
                  <a:pt x="9123" y="19429"/>
                  <a:pt x="9123" y="19394"/>
                  <a:pt x="9125" y="19363"/>
                </a:cubicBezTo>
                <a:cubicBezTo>
                  <a:pt x="9125" y="19359"/>
                  <a:pt x="9125" y="19358"/>
                  <a:pt x="9125" y="19354"/>
                </a:cubicBezTo>
                <a:cubicBezTo>
                  <a:pt x="9125" y="19326"/>
                  <a:pt x="9126" y="19298"/>
                  <a:pt x="9126" y="19270"/>
                </a:cubicBezTo>
                <a:cubicBezTo>
                  <a:pt x="9126" y="19262"/>
                  <a:pt x="9128" y="19252"/>
                  <a:pt x="9128" y="19244"/>
                </a:cubicBezTo>
                <a:cubicBezTo>
                  <a:pt x="9128" y="19222"/>
                  <a:pt x="9129" y="19202"/>
                  <a:pt x="9129" y="19183"/>
                </a:cubicBezTo>
                <a:cubicBezTo>
                  <a:pt x="9131" y="19173"/>
                  <a:pt x="9131" y="19163"/>
                  <a:pt x="9131" y="19155"/>
                </a:cubicBezTo>
                <a:cubicBezTo>
                  <a:pt x="9133" y="19133"/>
                  <a:pt x="9134" y="19113"/>
                  <a:pt x="9136" y="19095"/>
                </a:cubicBezTo>
                <a:cubicBezTo>
                  <a:pt x="9136" y="19088"/>
                  <a:pt x="9136" y="19080"/>
                  <a:pt x="9136" y="19074"/>
                </a:cubicBezTo>
                <a:cubicBezTo>
                  <a:pt x="9139" y="19047"/>
                  <a:pt x="9141" y="19022"/>
                  <a:pt x="9143" y="18999"/>
                </a:cubicBezTo>
                <a:cubicBezTo>
                  <a:pt x="9143" y="18998"/>
                  <a:pt x="9144" y="18996"/>
                  <a:pt x="9144" y="18993"/>
                </a:cubicBezTo>
                <a:cubicBezTo>
                  <a:pt x="9146" y="18971"/>
                  <a:pt x="9148" y="18951"/>
                  <a:pt x="9151" y="18932"/>
                </a:cubicBezTo>
                <a:cubicBezTo>
                  <a:pt x="9151" y="18925"/>
                  <a:pt x="9153" y="18918"/>
                  <a:pt x="9154" y="18913"/>
                </a:cubicBezTo>
                <a:cubicBezTo>
                  <a:pt x="9156" y="18899"/>
                  <a:pt x="9158" y="18885"/>
                  <a:pt x="9159" y="18872"/>
                </a:cubicBezTo>
                <a:cubicBezTo>
                  <a:pt x="9161" y="18865"/>
                  <a:pt x="9163" y="18859"/>
                  <a:pt x="9164" y="18852"/>
                </a:cubicBezTo>
                <a:cubicBezTo>
                  <a:pt x="9166" y="18839"/>
                  <a:pt x="9167" y="18828"/>
                  <a:pt x="9171" y="18816"/>
                </a:cubicBezTo>
                <a:cubicBezTo>
                  <a:pt x="9172" y="18811"/>
                  <a:pt x="9172" y="18806"/>
                  <a:pt x="9174" y="18801"/>
                </a:cubicBezTo>
                <a:cubicBezTo>
                  <a:pt x="9179" y="18786"/>
                  <a:pt x="9182" y="18771"/>
                  <a:pt x="9187" y="18758"/>
                </a:cubicBezTo>
                <a:cubicBezTo>
                  <a:pt x="9209" y="18694"/>
                  <a:pt x="9230" y="18633"/>
                  <a:pt x="9253" y="18572"/>
                </a:cubicBezTo>
                <a:cubicBezTo>
                  <a:pt x="9260" y="18553"/>
                  <a:pt x="9268" y="18535"/>
                  <a:pt x="9275" y="18515"/>
                </a:cubicBezTo>
                <a:cubicBezTo>
                  <a:pt x="9290" y="18476"/>
                  <a:pt x="9306" y="18434"/>
                  <a:pt x="9321" y="18395"/>
                </a:cubicBezTo>
                <a:cubicBezTo>
                  <a:pt x="9329" y="18375"/>
                  <a:pt x="9338" y="18355"/>
                  <a:pt x="9346" y="18335"/>
                </a:cubicBezTo>
                <a:cubicBezTo>
                  <a:pt x="9361" y="18297"/>
                  <a:pt x="9377" y="18259"/>
                  <a:pt x="9394" y="18221"/>
                </a:cubicBezTo>
                <a:cubicBezTo>
                  <a:pt x="9400" y="18205"/>
                  <a:pt x="9407" y="18188"/>
                  <a:pt x="9415" y="18172"/>
                </a:cubicBezTo>
                <a:cubicBezTo>
                  <a:pt x="9435" y="18127"/>
                  <a:pt x="9455" y="18083"/>
                  <a:pt x="9475" y="18038"/>
                </a:cubicBezTo>
                <a:cubicBezTo>
                  <a:pt x="9478" y="18033"/>
                  <a:pt x="9480" y="18026"/>
                  <a:pt x="9483" y="18020"/>
                </a:cubicBezTo>
                <a:cubicBezTo>
                  <a:pt x="9508" y="17969"/>
                  <a:pt x="9531" y="17919"/>
                  <a:pt x="9556" y="17870"/>
                </a:cubicBezTo>
                <a:cubicBezTo>
                  <a:pt x="9559" y="17861"/>
                  <a:pt x="9562" y="17855"/>
                  <a:pt x="9566" y="17846"/>
                </a:cubicBezTo>
                <a:cubicBezTo>
                  <a:pt x="9587" y="17807"/>
                  <a:pt x="9607" y="17767"/>
                  <a:pt x="9627" y="17728"/>
                </a:cubicBezTo>
                <a:cubicBezTo>
                  <a:pt x="9633" y="17718"/>
                  <a:pt x="9638" y="17706"/>
                  <a:pt x="9643" y="17696"/>
                </a:cubicBezTo>
                <a:cubicBezTo>
                  <a:pt x="9663" y="17658"/>
                  <a:pt x="9683" y="17623"/>
                  <a:pt x="9701" y="17589"/>
                </a:cubicBezTo>
                <a:cubicBezTo>
                  <a:pt x="9706" y="17579"/>
                  <a:pt x="9711" y="17571"/>
                  <a:pt x="9716" y="17562"/>
                </a:cubicBezTo>
                <a:cubicBezTo>
                  <a:pt x="9739" y="17519"/>
                  <a:pt x="9762" y="17478"/>
                  <a:pt x="9785" y="17437"/>
                </a:cubicBezTo>
                <a:lnTo>
                  <a:pt x="9785" y="17437"/>
                </a:lnTo>
                <a:cubicBezTo>
                  <a:pt x="10241" y="16631"/>
                  <a:pt x="10684" y="16089"/>
                  <a:pt x="10915" y="14695"/>
                </a:cubicBezTo>
                <a:cubicBezTo>
                  <a:pt x="11052" y="13874"/>
                  <a:pt x="10940" y="12358"/>
                  <a:pt x="10959" y="11863"/>
                </a:cubicBezTo>
                <a:cubicBezTo>
                  <a:pt x="11022" y="10275"/>
                  <a:pt x="11234" y="10109"/>
                  <a:pt x="11478" y="9319"/>
                </a:cubicBezTo>
                <a:cubicBezTo>
                  <a:pt x="11612" y="8857"/>
                  <a:pt x="12076" y="8246"/>
                  <a:pt x="11800" y="7968"/>
                </a:cubicBezTo>
                <a:cubicBezTo>
                  <a:pt x="11405" y="7573"/>
                  <a:pt x="10299" y="8102"/>
                  <a:pt x="9997" y="8612"/>
                </a:cubicBezTo>
                <a:close/>
              </a:path>
            </a:pathLst>
          </a:custGeom>
          <a:noFill/>
          <a:ln w="525" cap="flat" cmpd="sng">
            <a:solidFill>
              <a:srgbClr val="FABF9B"/>
            </a:solidFill>
            <a:prstDash val="solid"/>
            <a:miter lim="16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2"/>
          <p:cNvSpPr txBox="1"/>
          <p:nvPr/>
        </p:nvSpPr>
        <p:spPr>
          <a:xfrm rot="-444">
            <a:off x="2857361" y="19731"/>
            <a:ext cx="4644600" cy="476100"/>
          </a:xfrm>
          <a:prstGeom prst="rect">
            <a:avLst/>
          </a:prstGeom>
          <a:noFill/>
          <a:ln>
            <a:noFill/>
          </a:ln>
        </p:spPr>
        <p:txBody>
          <a:bodyPr spcFirstLastPara="1" wrap="square" lIns="91425" tIns="91425" rIns="80900" bIns="91425" anchor="t" anchorCtr="0">
            <a:noAutofit/>
          </a:bodyPr>
          <a:lstStyle/>
          <a:p>
            <a:pPr marL="0" marR="0" lvl="0" indent="0" algn="r" rtl="0">
              <a:lnSpc>
                <a:spcPct val="100000"/>
              </a:lnSpc>
              <a:spcBef>
                <a:spcPts val="0"/>
              </a:spcBef>
              <a:spcAft>
                <a:spcPts val="0"/>
              </a:spcAft>
              <a:buNone/>
            </a:pPr>
            <a:r>
              <a:rPr lang="en" sz="1600" b="1">
                <a:solidFill>
                  <a:schemeClr val="lt1"/>
                </a:solidFill>
                <a:latin typeface="Jost"/>
                <a:ea typeface="Jost"/>
                <a:cs typeface="Jost"/>
                <a:sym typeface="Jost"/>
              </a:rPr>
              <a:t>EXERCISE YOUR MIND</a:t>
            </a:r>
            <a:endParaRPr sz="1600" b="1">
              <a:solidFill>
                <a:schemeClr val="lt1"/>
              </a:solidFill>
              <a:latin typeface="Jost"/>
              <a:ea typeface="Jost"/>
              <a:cs typeface="Jost"/>
              <a:sym typeface="Jost"/>
            </a:endParaRPr>
          </a:p>
        </p:txBody>
      </p:sp>
    </p:spTree>
    <p:extLst>
      <p:ext uri="{BB962C8B-B14F-4D97-AF65-F5344CB8AC3E}">
        <p14:creationId xmlns:p14="http://schemas.microsoft.com/office/powerpoint/2010/main" val="2521379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27"/>
        <p:cNvGrpSpPr/>
        <p:nvPr/>
      </p:nvGrpSpPr>
      <p:grpSpPr>
        <a:xfrm>
          <a:off x="0" y="0"/>
          <a:ext cx="0" cy="0"/>
          <a:chOff x="0" y="0"/>
          <a:chExt cx="0" cy="0"/>
        </a:xfrm>
      </p:grpSpPr>
      <p:sp>
        <p:nvSpPr>
          <p:cNvPr id="3128" name="Google Shape;3128;p69"/>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Phương pháp giải quyết</a:t>
            </a:r>
            <a:endParaRPr/>
          </a:p>
        </p:txBody>
      </p:sp>
      <p:sp>
        <p:nvSpPr>
          <p:cNvPr id="3130" name="Google Shape;3130;p69"/>
          <p:cNvSpPr txBox="1"/>
          <p:nvPr/>
        </p:nvSpPr>
        <p:spPr>
          <a:xfrm rot="-444">
            <a:off x="2857361" y="19731"/>
            <a:ext cx="4644600" cy="476100"/>
          </a:xfrm>
          <a:prstGeom prst="rect">
            <a:avLst/>
          </a:prstGeom>
          <a:noFill/>
          <a:ln>
            <a:noFill/>
          </a:ln>
        </p:spPr>
        <p:txBody>
          <a:bodyPr spcFirstLastPara="1" wrap="square" lIns="91425" tIns="91425" rIns="80900" bIns="91425" anchor="t" anchorCtr="0">
            <a:noAutofit/>
          </a:bodyPr>
          <a:lstStyle/>
          <a:p>
            <a:pPr marL="0" marR="0" lvl="0" indent="0" algn="r" rtl="0">
              <a:lnSpc>
                <a:spcPct val="100000"/>
              </a:lnSpc>
              <a:spcBef>
                <a:spcPts val="0"/>
              </a:spcBef>
              <a:spcAft>
                <a:spcPts val="0"/>
              </a:spcAft>
              <a:buNone/>
            </a:pPr>
            <a:r>
              <a:rPr lang="en" sz="1600" b="1">
                <a:solidFill>
                  <a:schemeClr val="lt1"/>
                </a:solidFill>
                <a:latin typeface="Jost"/>
                <a:ea typeface="Jost"/>
                <a:cs typeface="Jost"/>
                <a:sym typeface="Jost"/>
              </a:rPr>
              <a:t>INCREDIBLE RESOURCES</a:t>
            </a:r>
            <a:endParaRPr sz="1600" b="1">
              <a:solidFill>
                <a:schemeClr val="lt1"/>
              </a:solidFill>
              <a:latin typeface="Jost"/>
              <a:ea typeface="Jost"/>
              <a:cs typeface="Jost"/>
              <a:sym typeface="Jost"/>
            </a:endParaRPr>
          </a:p>
        </p:txBody>
      </p:sp>
      <p:sp>
        <p:nvSpPr>
          <p:cNvPr id="3131" name="Google Shape;3131;p69"/>
          <p:cNvSpPr/>
          <p:nvPr/>
        </p:nvSpPr>
        <p:spPr>
          <a:xfrm rot="-166653" flipH="1">
            <a:off x="6700116" y="290005"/>
            <a:ext cx="718144" cy="149873"/>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Jost"/>
                <a:ea typeface="Jost"/>
                <a:cs typeface="Jost"/>
                <a:sym typeface="Jost"/>
              </a:rPr>
              <a:t>WHOA!</a:t>
            </a:r>
            <a:endParaRPr sz="800">
              <a:solidFill>
                <a:schemeClr val="lt1"/>
              </a:solidFill>
              <a:latin typeface="Jost"/>
              <a:ea typeface="Jost"/>
              <a:cs typeface="Jost"/>
              <a:sym typeface="Jost"/>
            </a:endParaRPr>
          </a:p>
        </p:txBody>
      </p:sp>
      <p:sp>
        <p:nvSpPr>
          <p:cNvPr id="4" name="Lưu đồ: Đường kết nối 3">
            <a:extLst>
              <a:ext uri="{FF2B5EF4-FFF2-40B4-BE49-F238E27FC236}">
                <a16:creationId xmlns:a16="http://schemas.microsoft.com/office/drawing/2014/main" id="{2EE7C09B-F9B1-76AB-2825-559A29A6FC6C}"/>
              </a:ext>
            </a:extLst>
          </p:cNvPr>
          <p:cNvSpPr/>
          <p:nvPr/>
        </p:nvSpPr>
        <p:spPr>
          <a:xfrm>
            <a:off x="4594547" y="1838912"/>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A</a:t>
            </a:r>
            <a:endParaRPr lang="vi-VN"/>
          </a:p>
        </p:txBody>
      </p:sp>
      <p:sp>
        <p:nvSpPr>
          <p:cNvPr id="5" name="Lưu đồ: Đường kết nối 4">
            <a:extLst>
              <a:ext uri="{FF2B5EF4-FFF2-40B4-BE49-F238E27FC236}">
                <a16:creationId xmlns:a16="http://schemas.microsoft.com/office/drawing/2014/main" id="{946D005F-7309-04F9-0F79-1CDC703F320D}"/>
              </a:ext>
            </a:extLst>
          </p:cNvPr>
          <p:cNvSpPr/>
          <p:nvPr/>
        </p:nvSpPr>
        <p:spPr>
          <a:xfrm>
            <a:off x="1950707" y="1756445"/>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B</a:t>
            </a:r>
            <a:endParaRPr lang="vi-VN"/>
          </a:p>
        </p:txBody>
      </p:sp>
      <p:sp>
        <p:nvSpPr>
          <p:cNvPr id="6" name="Lưu đồ: Đường kết nối 5">
            <a:extLst>
              <a:ext uri="{FF2B5EF4-FFF2-40B4-BE49-F238E27FC236}">
                <a16:creationId xmlns:a16="http://schemas.microsoft.com/office/drawing/2014/main" id="{D8F3B3BE-2514-F190-ED53-C556542A4949}"/>
              </a:ext>
            </a:extLst>
          </p:cNvPr>
          <p:cNvSpPr/>
          <p:nvPr/>
        </p:nvSpPr>
        <p:spPr>
          <a:xfrm>
            <a:off x="889784" y="3164857"/>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D</a:t>
            </a:r>
            <a:endParaRPr lang="vi-VN"/>
          </a:p>
        </p:txBody>
      </p:sp>
      <p:sp>
        <p:nvSpPr>
          <p:cNvPr id="7" name="Lưu đồ: Đường kết nối 6">
            <a:extLst>
              <a:ext uri="{FF2B5EF4-FFF2-40B4-BE49-F238E27FC236}">
                <a16:creationId xmlns:a16="http://schemas.microsoft.com/office/drawing/2014/main" id="{CEF21719-08C2-A7C6-8FDA-96D2935AB263}"/>
              </a:ext>
            </a:extLst>
          </p:cNvPr>
          <p:cNvSpPr/>
          <p:nvPr/>
        </p:nvSpPr>
        <p:spPr>
          <a:xfrm>
            <a:off x="5844485" y="2811332"/>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C</a:t>
            </a:r>
            <a:endParaRPr lang="vi-VN"/>
          </a:p>
        </p:txBody>
      </p:sp>
      <p:sp>
        <p:nvSpPr>
          <p:cNvPr id="8" name="Lưu đồ: Đường kết nối 7">
            <a:extLst>
              <a:ext uri="{FF2B5EF4-FFF2-40B4-BE49-F238E27FC236}">
                <a16:creationId xmlns:a16="http://schemas.microsoft.com/office/drawing/2014/main" id="{1335254A-6CD8-C3CB-01C1-7038CD93CAD8}"/>
              </a:ext>
            </a:extLst>
          </p:cNvPr>
          <p:cNvSpPr/>
          <p:nvPr/>
        </p:nvSpPr>
        <p:spPr>
          <a:xfrm>
            <a:off x="2758303" y="4090270"/>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E</a:t>
            </a:r>
            <a:endParaRPr lang="vi-VN"/>
          </a:p>
        </p:txBody>
      </p:sp>
      <p:sp>
        <p:nvSpPr>
          <p:cNvPr id="10" name="Lưu đồ: Đường kết nối 9">
            <a:extLst>
              <a:ext uri="{FF2B5EF4-FFF2-40B4-BE49-F238E27FC236}">
                <a16:creationId xmlns:a16="http://schemas.microsoft.com/office/drawing/2014/main" id="{0E474A2A-B6CC-4825-5C10-A63B186438DD}"/>
              </a:ext>
            </a:extLst>
          </p:cNvPr>
          <p:cNvSpPr/>
          <p:nvPr/>
        </p:nvSpPr>
        <p:spPr>
          <a:xfrm>
            <a:off x="4340540" y="4018832"/>
            <a:ext cx="534613" cy="483000"/>
          </a:xfrm>
          <a:prstGeom prst="flowChartConnecto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F</a:t>
            </a:r>
            <a:endParaRPr lang="vi-VN"/>
          </a:p>
        </p:txBody>
      </p:sp>
      <p:cxnSp>
        <p:nvCxnSpPr>
          <p:cNvPr id="24" name="Đường nối Thẳng 23">
            <a:extLst>
              <a:ext uri="{FF2B5EF4-FFF2-40B4-BE49-F238E27FC236}">
                <a16:creationId xmlns:a16="http://schemas.microsoft.com/office/drawing/2014/main" id="{BD4D3F35-F0DB-6EB4-C2F0-0F9070152EA7}"/>
              </a:ext>
            </a:extLst>
          </p:cNvPr>
          <p:cNvCxnSpPr>
            <a:cxnSpLocks/>
          </p:cNvCxnSpPr>
          <p:nvPr/>
        </p:nvCxnSpPr>
        <p:spPr>
          <a:xfrm flipH="1">
            <a:off x="1180577" y="2168711"/>
            <a:ext cx="871908" cy="996146"/>
          </a:xfrm>
          <a:prstGeom prst="line">
            <a:avLst/>
          </a:prstGeom>
          <a:ln>
            <a:solidFill>
              <a:srgbClr val="FFC000"/>
            </a:solidFill>
          </a:ln>
        </p:spPr>
        <p:style>
          <a:lnRef idx="1">
            <a:schemeClr val="dk1"/>
          </a:lnRef>
          <a:fillRef idx="0">
            <a:schemeClr val="dk1"/>
          </a:fillRef>
          <a:effectRef idx="0">
            <a:schemeClr val="dk1"/>
          </a:effectRef>
          <a:fontRef idx="minor">
            <a:schemeClr val="tx1"/>
          </a:fontRef>
        </p:style>
      </p:cxnSp>
      <p:cxnSp>
        <p:nvCxnSpPr>
          <p:cNvPr id="27" name="Đường nối Thẳng 26">
            <a:extLst>
              <a:ext uri="{FF2B5EF4-FFF2-40B4-BE49-F238E27FC236}">
                <a16:creationId xmlns:a16="http://schemas.microsoft.com/office/drawing/2014/main" id="{6CA603B7-CA22-1B14-92D3-4F51B02170B3}"/>
              </a:ext>
            </a:extLst>
          </p:cNvPr>
          <p:cNvCxnSpPr>
            <a:stCxn id="6" idx="5"/>
            <a:endCxn id="8" idx="2"/>
          </p:cNvCxnSpPr>
          <p:nvPr/>
        </p:nvCxnSpPr>
        <p:spPr>
          <a:xfrm>
            <a:off x="1346105" y="3577123"/>
            <a:ext cx="1412198" cy="754647"/>
          </a:xfrm>
          <a:prstGeom prst="line">
            <a:avLst/>
          </a:prstGeom>
          <a:ln>
            <a:solidFill>
              <a:srgbClr val="FFC000"/>
            </a:solidFill>
          </a:ln>
        </p:spPr>
        <p:style>
          <a:lnRef idx="1">
            <a:schemeClr val="dk1"/>
          </a:lnRef>
          <a:fillRef idx="0">
            <a:schemeClr val="dk1"/>
          </a:fillRef>
          <a:effectRef idx="0">
            <a:schemeClr val="dk1"/>
          </a:effectRef>
          <a:fontRef idx="minor">
            <a:schemeClr val="tx1"/>
          </a:fontRef>
        </p:style>
      </p:cxnSp>
      <p:cxnSp>
        <p:nvCxnSpPr>
          <p:cNvPr id="29" name="Đường nối Thẳng 28">
            <a:extLst>
              <a:ext uri="{FF2B5EF4-FFF2-40B4-BE49-F238E27FC236}">
                <a16:creationId xmlns:a16="http://schemas.microsoft.com/office/drawing/2014/main" id="{7F4FC71C-2965-E465-EC07-2C4579AA8AFA}"/>
              </a:ext>
            </a:extLst>
          </p:cNvPr>
          <p:cNvCxnSpPr>
            <a:cxnSpLocks/>
            <a:stCxn id="8" idx="6"/>
            <a:endCxn id="10" idx="2"/>
          </p:cNvCxnSpPr>
          <p:nvPr/>
        </p:nvCxnSpPr>
        <p:spPr>
          <a:xfrm flipV="1">
            <a:off x="3292916" y="4260332"/>
            <a:ext cx="1047624" cy="71438"/>
          </a:xfrm>
          <a:prstGeom prst="line">
            <a:avLst/>
          </a:prstGeom>
          <a:ln>
            <a:solidFill>
              <a:srgbClr val="FFC000"/>
            </a:solidFill>
          </a:ln>
        </p:spPr>
        <p:style>
          <a:lnRef idx="1">
            <a:schemeClr val="dk1"/>
          </a:lnRef>
          <a:fillRef idx="0">
            <a:schemeClr val="dk1"/>
          </a:fillRef>
          <a:effectRef idx="0">
            <a:schemeClr val="dk1"/>
          </a:effectRef>
          <a:fontRef idx="minor">
            <a:schemeClr val="tx1"/>
          </a:fontRef>
        </p:style>
      </p:cxnSp>
      <p:cxnSp>
        <p:nvCxnSpPr>
          <p:cNvPr id="33" name="Đường nối Thẳng 32">
            <a:extLst>
              <a:ext uri="{FF2B5EF4-FFF2-40B4-BE49-F238E27FC236}">
                <a16:creationId xmlns:a16="http://schemas.microsoft.com/office/drawing/2014/main" id="{D17CE700-DFD9-0359-20A6-87937345D78E}"/>
              </a:ext>
            </a:extLst>
          </p:cNvPr>
          <p:cNvCxnSpPr>
            <a:cxnSpLocks/>
            <a:stCxn id="10" idx="7"/>
            <a:endCxn id="7" idx="3"/>
          </p:cNvCxnSpPr>
          <p:nvPr/>
        </p:nvCxnSpPr>
        <p:spPr>
          <a:xfrm flipV="1">
            <a:off x="4796861" y="3223598"/>
            <a:ext cx="1125916" cy="865968"/>
          </a:xfrm>
          <a:prstGeom prst="line">
            <a:avLst/>
          </a:prstGeom>
          <a:ln>
            <a:solidFill>
              <a:srgbClr val="FFC000"/>
            </a:solidFill>
          </a:ln>
        </p:spPr>
        <p:style>
          <a:lnRef idx="1">
            <a:schemeClr val="dk1"/>
          </a:lnRef>
          <a:fillRef idx="0">
            <a:schemeClr val="dk1"/>
          </a:fillRef>
          <a:effectRef idx="0">
            <a:schemeClr val="dk1"/>
          </a:effectRef>
          <a:fontRef idx="minor">
            <a:schemeClr val="tx1"/>
          </a:fontRef>
        </p:style>
      </p:cxnSp>
      <p:cxnSp>
        <p:nvCxnSpPr>
          <p:cNvPr id="40" name="Đường nối Thẳng 39">
            <a:extLst>
              <a:ext uri="{FF2B5EF4-FFF2-40B4-BE49-F238E27FC236}">
                <a16:creationId xmlns:a16="http://schemas.microsoft.com/office/drawing/2014/main" id="{D5B8E6B5-BF96-208F-8D1E-8E6135F8983E}"/>
              </a:ext>
            </a:extLst>
          </p:cNvPr>
          <p:cNvCxnSpPr>
            <a:stCxn id="4" idx="4"/>
            <a:endCxn id="10" idx="0"/>
          </p:cNvCxnSpPr>
          <p:nvPr/>
        </p:nvCxnSpPr>
        <p:spPr>
          <a:xfrm flipH="1">
            <a:off x="4607847" y="2321912"/>
            <a:ext cx="254007" cy="1696920"/>
          </a:xfrm>
          <a:prstGeom prst="line">
            <a:avLst/>
          </a:prstGeom>
          <a:ln>
            <a:solidFill>
              <a:srgbClr val="FFC000"/>
            </a:solidFill>
          </a:ln>
        </p:spPr>
        <p:style>
          <a:lnRef idx="1">
            <a:schemeClr val="dk1"/>
          </a:lnRef>
          <a:fillRef idx="0">
            <a:schemeClr val="dk1"/>
          </a:fillRef>
          <a:effectRef idx="0">
            <a:schemeClr val="dk1"/>
          </a:effectRef>
          <a:fontRef idx="minor">
            <a:schemeClr val="tx1"/>
          </a:fontRef>
        </p:style>
      </p:cxnSp>
      <p:sp>
        <p:nvSpPr>
          <p:cNvPr id="44" name="Hộp Văn bản 43">
            <a:extLst>
              <a:ext uri="{FF2B5EF4-FFF2-40B4-BE49-F238E27FC236}">
                <a16:creationId xmlns:a16="http://schemas.microsoft.com/office/drawing/2014/main" id="{F9BA5ECF-4A46-8F16-6B4A-9201FA6A0A27}"/>
              </a:ext>
            </a:extLst>
          </p:cNvPr>
          <p:cNvSpPr txBox="1"/>
          <p:nvPr/>
        </p:nvSpPr>
        <p:spPr>
          <a:xfrm>
            <a:off x="1237610" y="2252603"/>
            <a:ext cx="424783" cy="314019"/>
          </a:xfrm>
          <a:prstGeom prst="rect">
            <a:avLst/>
          </a:prstGeom>
          <a:noFill/>
        </p:spPr>
        <p:txBody>
          <a:bodyPr wrap="square" rtlCol="0">
            <a:spAutoFit/>
          </a:bodyPr>
          <a:lstStyle/>
          <a:p>
            <a:r>
              <a:rPr lang="en-US"/>
              <a:t>20</a:t>
            </a:r>
            <a:endParaRPr lang="vi-VN"/>
          </a:p>
        </p:txBody>
      </p:sp>
      <p:sp>
        <p:nvSpPr>
          <p:cNvPr id="45" name="Hộp Văn bản 44">
            <a:extLst>
              <a:ext uri="{FF2B5EF4-FFF2-40B4-BE49-F238E27FC236}">
                <a16:creationId xmlns:a16="http://schemas.microsoft.com/office/drawing/2014/main" id="{CFDDACC1-BD93-E5B3-79AA-81389CB0DB95}"/>
              </a:ext>
            </a:extLst>
          </p:cNvPr>
          <p:cNvSpPr txBox="1"/>
          <p:nvPr/>
        </p:nvSpPr>
        <p:spPr>
          <a:xfrm>
            <a:off x="3678567" y="4501832"/>
            <a:ext cx="424783" cy="314019"/>
          </a:xfrm>
          <a:prstGeom prst="rect">
            <a:avLst/>
          </a:prstGeom>
          <a:noFill/>
        </p:spPr>
        <p:txBody>
          <a:bodyPr wrap="square" rtlCol="0">
            <a:spAutoFit/>
          </a:bodyPr>
          <a:lstStyle/>
          <a:p>
            <a:r>
              <a:rPr lang="en-US"/>
              <a:t>39</a:t>
            </a:r>
            <a:endParaRPr lang="vi-VN"/>
          </a:p>
        </p:txBody>
      </p:sp>
      <p:sp>
        <p:nvSpPr>
          <p:cNvPr id="46" name="Hộp Văn bản 45">
            <a:extLst>
              <a:ext uri="{FF2B5EF4-FFF2-40B4-BE49-F238E27FC236}">
                <a16:creationId xmlns:a16="http://schemas.microsoft.com/office/drawing/2014/main" id="{21E18AA0-5C1F-A9BD-5B0C-ED2FE55A6B90}"/>
              </a:ext>
            </a:extLst>
          </p:cNvPr>
          <p:cNvSpPr txBox="1"/>
          <p:nvPr/>
        </p:nvSpPr>
        <p:spPr>
          <a:xfrm>
            <a:off x="1523086" y="3988274"/>
            <a:ext cx="424783" cy="307777"/>
          </a:xfrm>
          <a:prstGeom prst="rect">
            <a:avLst/>
          </a:prstGeom>
          <a:noFill/>
        </p:spPr>
        <p:txBody>
          <a:bodyPr wrap="square" rtlCol="0">
            <a:spAutoFit/>
          </a:bodyPr>
          <a:lstStyle/>
          <a:p>
            <a:r>
              <a:rPr lang="en-US"/>
              <a:t>30</a:t>
            </a:r>
            <a:endParaRPr lang="vi-VN"/>
          </a:p>
        </p:txBody>
      </p:sp>
      <p:grpSp>
        <p:nvGrpSpPr>
          <p:cNvPr id="3" name="Nhóm 2">
            <a:extLst>
              <a:ext uri="{FF2B5EF4-FFF2-40B4-BE49-F238E27FC236}">
                <a16:creationId xmlns:a16="http://schemas.microsoft.com/office/drawing/2014/main" id="{86860E33-3D3B-5767-BBE0-C76FDDC08CFD}"/>
              </a:ext>
            </a:extLst>
          </p:cNvPr>
          <p:cNvGrpSpPr/>
          <p:nvPr/>
        </p:nvGrpSpPr>
        <p:grpSpPr>
          <a:xfrm>
            <a:off x="2485320" y="1599435"/>
            <a:ext cx="2109227" cy="480977"/>
            <a:chOff x="2485320" y="1599435"/>
            <a:chExt cx="2109227" cy="480977"/>
          </a:xfrm>
        </p:grpSpPr>
        <p:cxnSp>
          <p:nvCxnSpPr>
            <p:cNvPr id="22" name="Đường nối Thẳng 21">
              <a:extLst>
                <a:ext uri="{FF2B5EF4-FFF2-40B4-BE49-F238E27FC236}">
                  <a16:creationId xmlns:a16="http://schemas.microsoft.com/office/drawing/2014/main" id="{9AC5923A-5D46-C052-CE4F-9FC4EA196CD9}"/>
                </a:ext>
              </a:extLst>
            </p:cNvPr>
            <p:cNvCxnSpPr>
              <a:stCxn id="5" idx="6"/>
              <a:endCxn id="4" idx="2"/>
            </p:cNvCxnSpPr>
            <p:nvPr/>
          </p:nvCxnSpPr>
          <p:spPr>
            <a:xfrm>
              <a:off x="2485320" y="1997945"/>
              <a:ext cx="2109227" cy="82467"/>
            </a:xfrm>
            <a:prstGeom prst="line">
              <a:avLst/>
            </a:prstGeom>
            <a:ln>
              <a:solidFill>
                <a:srgbClr val="FFC000"/>
              </a:solidFill>
            </a:ln>
          </p:spPr>
          <p:style>
            <a:lnRef idx="1">
              <a:schemeClr val="dk1"/>
            </a:lnRef>
            <a:fillRef idx="0">
              <a:schemeClr val="dk1"/>
            </a:fillRef>
            <a:effectRef idx="0">
              <a:schemeClr val="dk1"/>
            </a:effectRef>
            <a:fontRef idx="minor">
              <a:schemeClr val="tx1"/>
            </a:fontRef>
          </p:style>
        </p:cxnSp>
        <p:sp>
          <p:nvSpPr>
            <p:cNvPr id="54" name="Hộp Văn bản 53">
              <a:extLst>
                <a:ext uri="{FF2B5EF4-FFF2-40B4-BE49-F238E27FC236}">
                  <a16:creationId xmlns:a16="http://schemas.microsoft.com/office/drawing/2014/main" id="{C3461049-0F4E-CBFD-CED9-DAC24FF7F478}"/>
                </a:ext>
              </a:extLst>
            </p:cNvPr>
            <p:cNvSpPr txBox="1"/>
            <p:nvPr/>
          </p:nvSpPr>
          <p:spPr>
            <a:xfrm>
              <a:off x="3350401" y="1599435"/>
              <a:ext cx="424783" cy="314019"/>
            </a:xfrm>
            <a:prstGeom prst="rect">
              <a:avLst/>
            </a:prstGeom>
            <a:noFill/>
          </p:spPr>
          <p:txBody>
            <a:bodyPr wrap="square" rtlCol="0">
              <a:spAutoFit/>
            </a:bodyPr>
            <a:lstStyle/>
            <a:p>
              <a:r>
                <a:rPr lang="en-US"/>
                <a:t>70</a:t>
              </a:r>
              <a:endParaRPr lang="vi-VN"/>
            </a:p>
          </p:txBody>
        </p:sp>
      </p:grpSp>
      <p:grpSp>
        <p:nvGrpSpPr>
          <p:cNvPr id="9" name="Nhóm 8">
            <a:extLst>
              <a:ext uri="{FF2B5EF4-FFF2-40B4-BE49-F238E27FC236}">
                <a16:creationId xmlns:a16="http://schemas.microsoft.com/office/drawing/2014/main" id="{AF757A45-96F4-898F-6088-23568223C866}"/>
              </a:ext>
            </a:extLst>
          </p:cNvPr>
          <p:cNvGrpSpPr/>
          <p:nvPr/>
        </p:nvGrpSpPr>
        <p:grpSpPr>
          <a:xfrm>
            <a:off x="2218014" y="2239445"/>
            <a:ext cx="865267" cy="1850825"/>
            <a:chOff x="2218014" y="2239445"/>
            <a:chExt cx="865267" cy="1850825"/>
          </a:xfrm>
        </p:grpSpPr>
        <p:cxnSp>
          <p:nvCxnSpPr>
            <p:cNvPr id="42" name="Đường nối Thẳng 41">
              <a:extLst>
                <a:ext uri="{FF2B5EF4-FFF2-40B4-BE49-F238E27FC236}">
                  <a16:creationId xmlns:a16="http://schemas.microsoft.com/office/drawing/2014/main" id="{DA7FE249-7721-09DC-C3E5-F02DC0B393B7}"/>
                </a:ext>
              </a:extLst>
            </p:cNvPr>
            <p:cNvCxnSpPr>
              <a:stCxn id="5" idx="4"/>
              <a:endCxn id="8" idx="0"/>
            </p:cNvCxnSpPr>
            <p:nvPr/>
          </p:nvCxnSpPr>
          <p:spPr>
            <a:xfrm>
              <a:off x="2218014" y="2239445"/>
              <a:ext cx="807596" cy="1850825"/>
            </a:xfrm>
            <a:prstGeom prst="line">
              <a:avLst/>
            </a:prstGeom>
            <a:ln>
              <a:solidFill>
                <a:srgbClr val="FFC000"/>
              </a:solidFill>
            </a:ln>
          </p:spPr>
          <p:style>
            <a:lnRef idx="1">
              <a:schemeClr val="dk1"/>
            </a:lnRef>
            <a:fillRef idx="0">
              <a:schemeClr val="dk1"/>
            </a:fillRef>
            <a:effectRef idx="0">
              <a:schemeClr val="dk1"/>
            </a:effectRef>
            <a:fontRef idx="minor">
              <a:schemeClr val="tx1"/>
            </a:fontRef>
          </p:style>
        </p:cxnSp>
        <p:sp>
          <p:nvSpPr>
            <p:cNvPr id="55" name="Hộp Văn bản 54">
              <a:extLst>
                <a:ext uri="{FF2B5EF4-FFF2-40B4-BE49-F238E27FC236}">
                  <a16:creationId xmlns:a16="http://schemas.microsoft.com/office/drawing/2014/main" id="{4E18AF00-743C-B3E5-CF7A-566BED3CD123}"/>
                </a:ext>
              </a:extLst>
            </p:cNvPr>
            <p:cNvSpPr txBox="1"/>
            <p:nvPr/>
          </p:nvSpPr>
          <p:spPr>
            <a:xfrm>
              <a:off x="2658498" y="2882066"/>
              <a:ext cx="424783" cy="314019"/>
            </a:xfrm>
            <a:prstGeom prst="rect">
              <a:avLst/>
            </a:prstGeom>
            <a:noFill/>
          </p:spPr>
          <p:txBody>
            <a:bodyPr wrap="square" rtlCol="0">
              <a:spAutoFit/>
            </a:bodyPr>
            <a:lstStyle/>
            <a:p>
              <a:r>
                <a:rPr lang="en-US" dirty="0"/>
                <a:t>50</a:t>
              </a:r>
              <a:endParaRPr lang="vi-VN" dirty="0"/>
            </a:p>
          </p:txBody>
        </p:sp>
      </p:grpSp>
      <p:sp>
        <p:nvSpPr>
          <p:cNvPr id="56" name="Hộp Văn bản 55">
            <a:extLst>
              <a:ext uri="{FF2B5EF4-FFF2-40B4-BE49-F238E27FC236}">
                <a16:creationId xmlns:a16="http://schemas.microsoft.com/office/drawing/2014/main" id="{50B3F0A2-6905-5DA9-4ABE-E0644B5FBBF1}"/>
              </a:ext>
            </a:extLst>
          </p:cNvPr>
          <p:cNvSpPr txBox="1"/>
          <p:nvPr/>
        </p:nvSpPr>
        <p:spPr>
          <a:xfrm>
            <a:off x="4281670" y="2888816"/>
            <a:ext cx="424783" cy="314019"/>
          </a:xfrm>
          <a:prstGeom prst="rect">
            <a:avLst/>
          </a:prstGeom>
          <a:noFill/>
        </p:spPr>
        <p:txBody>
          <a:bodyPr wrap="square" rtlCol="0">
            <a:spAutoFit/>
          </a:bodyPr>
          <a:lstStyle/>
          <a:p>
            <a:r>
              <a:rPr lang="en-US"/>
              <a:t>40</a:t>
            </a:r>
            <a:endParaRPr lang="vi-VN"/>
          </a:p>
        </p:txBody>
      </p:sp>
      <p:grpSp>
        <p:nvGrpSpPr>
          <p:cNvPr id="2" name="Nhóm 1">
            <a:extLst>
              <a:ext uri="{FF2B5EF4-FFF2-40B4-BE49-F238E27FC236}">
                <a16:creationId xmlns:a16="http://schemas.microsoft.com/office/drawing/2014/main" id="{7D7E696D-8309-E594-2214-8B35A756D783}"/>
              </a:ext>
            </a:extLst>
          </p:cNvPr>
          <p:cNvGrpSpPr/>
          <p:nvPr/>
        </p:nvGrpSpPr>
        <p:grpSpPr>
          <a:xfrm>
            <a:off x="5050868" y="2168525"/>
            <a:ext cx="871909" cy="713541"/>
            <a:chOff x="5050868" y="2168525"/>
            <a:chExt cx="871909" cy="713541"/>
          </a:xfrm>
        </p:grpSpPr>
        <p:cxnSp>
          <p:nvCxnSpPr>
            <p:cNvPr id="31" name="Đường nối Thẳng 30">
              <a:extLst>
                <a:ext uri="{FF2B5EF4-FFF2-40B4-BE49-F238E27FC236}">
                  <a16:creationId xmlns:a16="http://schemas.microsoft.com/office/drawing/2014/main" id="{E1376EEE-A251-A8A3-9D99-AED54E61B0CB}"/>
                </a:ext>
              </a:extLst>
            </p:cNvPr>
            <p:cNvCxnSpPr>
              <a:stCxn id="4" idx="5"/>
              <a:endCxn id="7" idx="1"/>
            </p:cNvCxnSpPr>
            <p:nvPr/>
          </p:nvCxnSpPr>
          <p:spPr>
            <a:xfrm>
              <a:off x="5050868" y="2251178"/>
              <a:ext cx="871909" cy="630888"/>
            </a:xfrm>
            <a:prstGeom prst="line">
              <a:avLst/>
            </a:prstGeom>
            <a:ln>
              <a:solidFill>
                <a:srgbClr val="FFC000"/>
              </a:solidFill>
            </a:ln>
          </p:spPr>
          <p:style>
            <a:lnRef idx="1">
              <a:schemeClr val="dk1"/>
            </a:lnRef>
            <a:fillRef idx="0">
              <a:schemeClr val="dk1"/>
            </a:fillRef>
            <a:effectRef idx="0">
              <a:schemeClr val="dk1"/>
            </a:effectRef>
            <a:fontRef idx="minor">
              <a:schemeClr val="tx1"/>
            </a:fontRef>
          </p:style>
        </p:cxnSp>
        <p:sp>
          <p:nvSpPr>
            <p:cNvPr id="57" name="Hộp Văn bản 56">
              <a:extLst>
                <a:ext uri="{FF2B5EF4-FFF2-40B4-BE49-F238E27FC236}">
                  <a16:creationId xmlns:a16="http://schemas.microsoft.com/office/drawing/2014/main" id="{1A1DCE75-CB00-E561-BEE8-66299B7995D7}"/>
                </a:ext>
              </a:extLst>
            </p:cNvPr>
            <p:cNvSpPr txBox="1"/>
            <p:nvPr/>
          </p:nvSpPr>
          <p:spPr>
            <a:xfrm>
              <a:off x="5419702" y="2168525"/>
              <a:ext cx="424783" cy="314019"/>
            </a:xfrm>
            <a:prstGeom prst="rect">
              <a:avLst/>
            </a:prstGeom>
            <a:noFill/>
          </p:spPr>
          <p:txBody>
            <a:bodyPr wrap="square" rtlCol="0">
              <a:spAutoFit/>
            </a:bodyPr>
            <a:lstStyle/>
            <a:p>
              <a:r>
                <a:rPr lang="en-US"/>
                <a:t>42</a:t>
              </a:r>
              <a:endParaRPr lang="vi-VN"/>
            </a:p>
          </p:txBody>
        </p:sp>
      </p:grpSp>
      <p:sp>
        <p:nvSpPr>
          <p:cNvPr id="58" name="Hộp Văn bản 57">
            <a:extLst>
              <a:ext uri="{FF2B5EF4-FFF2-40B4-BE49-F238E27FC236}">
                <a16:creationId xmlns:a16="http://schemas.microsoft.com/office/drawing/2014/main" id="{AE6EC846-55E4-0557-73DB-12516FDEFA2D}"/>
              </a:ext>
            </a:extLst>
          </p:cNvPr>
          <p:cNvSpPr txBox="1"/>
          <p:nvPr/>
        </p:nvSpPr>
        <p:spPr>
          <a:xfrm>
            <a:off x="5359819" y="3676340"/>
            <a:ext cx="424783" cy="314019"/>
          </a:xfrm>
          <a:prstGeom prst="rect">
            <a:avLst/>
          </a:prstGeom>
          <a:noFill/>
        </p:spPr>
        <p:txBody>
          <a:bodyPr wrap="square" rtlCol="0">
            <a:spAutoFit/>
          </a:bodyPr>
          <a:lstStyle/>
          <a:p>
            <a:r>
              <a:rPr lang="en-US"/>
              <a:t>25</a:t>
            </a:r>
            <a:endParaRPr lang="vi-VN"/>
          </a:p>
        </p:txBody>
      </p:sp>
    </p:spTree>
    <p:extLst>
      <p:ext uri="{BB962C8B-B14F-4D97-AF65-F5344CB8AC3E}">
        <p14:creationId xmlns:p14="http://schemas.microsoft.com/office/powerpoint/2010/main" val="3639801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nodeType="clickEffect">
                                  <p:stCondLst>
                                    <p:cond delay="0"/>
                                  </p:stCondLst>
                                  <p:childTnLst>
                                    <p:animClr clrSpc="hsl" dir="cw">
                                      <p:cBhvr override="childStyle">
                                        <p:cTn id="6" dur="500" fill="hold"/>
                                        <p:tgtEl>
                                          <p:spTgt spid="24"/>
                                        </p:tgtEl>
                                        <p:attrNameLst>
                                          <p:attrName>style.color</p:attrName>
                                        </p:attrNameLst>
                                      </p:cBhvr>
                                      <p:by>
                                        <p:hsl h="7200000" s="0" l="0"/>
                                      </p:by>
                                    </p:animClr>
                                    <p:animClr clrSpc="hsl" dir="cw">
                                      <p:cBhvr>
                                        <p:cTn id="7" dur="500" fill="hold"/>
                                        <p:tgtEl>
                                          <p:spTgt spid="24"/>
                                        </p:tgtEl>
                                        <p:attrNameLst>
                                          <p:attrName>fillcolor</p:attrName>
                                        </p:attrNameLst>
                                      </p:cBhvr>
                                      <p:by>
                                        <p:hsl h="7200000" s="0" l="0"/>
                                      </p:by>
                                    </p:animClr>
                                    <p:animClr clrSpc="hsl" dir="cw">
                                      <p:cBhvr>
                                        <p:cTn id="8" dur="500" fill="hold"/>
                                        <p:tgtEl>
                                          <p:spTgt spid="24"/>
                                        </p:tgtEl>
                                        <p:attrNameLst>
                                          <p:attrName>stroke.color</p:attrName>
                                        </p:attrNameLst>
                                      </p:cBhvr>
                                      <p:by>
                                        <p:hsl h="7200000" s="0" l="0"/>
                                      </p:by>
                                    </p:animClr>
                                    <p:set>
                                      <p:cBhvr>
                                        <p:cTn id="9" dur="500" fill="hold"/>
                                        <p:tgtEl>
                                          <p:spTgt spid="2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1" presetClass="emph" presetSubtype="0" fill="hold" nodeType="clickEffect">
                                  <p:stCondLst>
                                    <p:cond delay="0"/>
                                  </p:stCondLst>
                                  <p:childTnLst>
                                    <p:animClr clrSpc="hsl" dir="cw">
                                      <p:cBhvr override="childStyle">
                                        <p:cTn id="13" dur="500" fill="hold"/>
                                        <p:tgtEl>
                                          <p:spTgt spid="33"/>
                                        </p:tgtEl>
                                        <p:attrNameLst>
                                          <p:attrName>style.color</p:attrName>
                                        </p:attrNameLst>
                                      </p:cBhvr>
                                      <p:by>
                                        <p:hsl h="7200000" s="0" l="0"/>
                                      </p:by>
                                    </p:animClr>
                                    <p:animClr clrSpc="hsl" dir="cw">
                                      <p:cBhvr>
                                        <p:cTn id="14" dur="500" fill="hold"/>
                                        <p:tgtEl>
                                          <p:spTgt spid="33"/>
                                        </p:tgtEl>
                                        <p:attrNameLst>
                                          <p:attrName>fillcolor</p:attrName>
                                        </p:attrNameLst>
                                      </p:cBhvr>
                                      <p:by>
                                        <p:hsl h="7200000" s="0" l="0"/>
                                      </p:by>
                                    </p:animClr>
                                    <p:animClr clrSpc="hsl" dir="cw">
                                      <p:cBhvr>
                                        <p:cTn id="15" dur="500" fill="hold"/>
                                        <p:tgtEl>
                                          <p:spTgt spid="33"/>
                                        </p:tgtEl>
                                        <p:attrNameLst>
                                          <p:attrName>stroke.color</p:attrName>
                                        </p:attrNameLst>
                                      </p:cBhvr>
                                      <p:by>
                                        <p:hsl h="7200000" s="0" l="0"/>
                                      </p:by>
                                    </p:animClr>
                                    <p:set>
                                      <p:cBhvr>
                                        <p:cTn id="16" dur="500" fill="hold"/>
                                        <p:tgtEl>
                                          <p:spTgt spid="33"/>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1" presetClass="emph" presetSubtype="0" fill="hold" nodeType="clickEffect">
                                  <p:stCondLst>
                                    <p:cond delay="0"/>
                                  </p:stCondLst>
                                  <p:childTnLst>
                                    <p:animClr clrSpc="hsl" dir="cw">
                                      <p:cBhvr override="childStyle">
                                        <p:cTn id="20" dur="500" fill="hold"/>
                                        <p:tgtEl>
                                          <p:spTgt spid="27"/>
                                        </p:tgtEl>
                                        <p:attrNameLst>
                                          <p:attrName>style.color</p:attrName>
                                        </p:attrNameLst>
                                      </p:cBhvr>
                                      <p:by>
                                        <p:hsl h="7200000" s="0" l="0"/>
                                      </p:by>
                                    </p:animClr>
                                    <p:animClr clrSpc="hsl" dir="cw">
                                      <p:cBhvr>
                                        <p:cTn id="21" dur="500" fill="hold"/>
                                        <p:tgtEl>
                                          <p:spTgt spid="27"/>
                                        </p:tgtEl>
                                        <p:attrNameLst>
                                          <p:attrName>fillcolor</p:attrName>
                                        </p:attrNameLst>
                                      </p:cBhvr>
                                      <p:by>
                                        <p:hsl h="7200000" s="0" l="0"/>
                                      </p:by>
                                    </p:animClr>
                                    <p:animClr clrSpc="hsl" dir="cw">
                                      <p:cBhvr>
                                        <p:cTn id="22" dur="500" fill="hold"/>
                                        <p:tgtEl>
                                          <p:spTgt spid="27"/>
                                        </p:tgtEl>
                                        <p:attrNameLst>
                                          <p:attrName>stroke.color</p:attrName>
                                        </p:attrNameLst>
                                      </p:cBhvr>
                                      <p:by>
                                        <p:hsl h="7200000" s="0" l="0"/>
                                      </p:by>
                                    </p:animClr>
                                    <p:set>
                                      <p:cBhvr>
                                        <p:cTn id="23" dur="500" fill="hold"/>
                                        <p:tgtEl>
                                          <p:spTgt spid="27"/>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1" presetClass="emph" presetSubtype="0" fill="hold" nodeType="clickEffect">
                                  <p:stCondLst>
                                    <p:cond delay="0"/>
                                  </p:stCondLst>
                                  <p:childTnLst>
                                    <p:animClr clrSpc="hsl" dir="cw">
                                      <p:cBhvr override="childStyle">
                                        <p:cTn id="27" dur="500" fill="hold"/>
                                        <p:tgtEl>
                                          <p:spTgt spid="29"/>
                                        </p:tgtEl>
                                        <p:attrNameLst>
                                          <p:attrName>style.color</p:attrName>
                                        </p:attrNameLst>
                                      </p:cBhvr>
                                      <p:by>
                                        <p:hsl h="7200000" s="0" l="0"/>
                                      </p:by>
                                    </p:animClr>
                                    <p:animClr clrSpc="hsl" dir="cw">
                                      <p:cBhvr>
                                        <p:cTn id="28" dur="500" fill="hold"/>
                                        <p:tgtEl>
                                          <p:spTgt spid="29"/>
                                        </p:tgtEl>
                                        <p:attrNameLst>
                                          <p:attrName>fillcolor</p:attrName>
                                        </p:attrNameLst>
                                      </p:cBhvr>
                                      <p:by>
                                        <p:hsl h="7200000" s="0" l="0"/>
                                      </p:by>
                                    </p:animClr>
                                    <p:animClr clrSpc="hsl" dir="cw">
                                      <p:cBhvr>
                                        <p:cTn id="29" dur="500" fill="hold"/>
                                        <p:tgtEl>
                                          <p:spTgt spid="29"/>
                                        </p:tgtEl>
                                        <p:attrNameLst>
                                          <p:attrName>stroke.color</p:attrName>
                                        </p:attrNameLst>
                                      </p:cBhvr>
                                      <p:by>
                                        <p:hsl h="7200000" s="0" l="0"/>
                                      </p:by>
                                    </p:animClr>
                                    <p:set>
                                      <p:cBhvr>
                                        <p:cTn id="30" dur="500" fill="hold"/>
                                        <p:tgtEl>
                                          <p:spTgt spid="29"/>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1" presetClass="emph" presetSubtype="0" fill="hold" nodeType="clickEffect">
                                  <p:stCondLst>
                                    <p:cond delay="0"/>
                                  </p:stCondLst>
                                  <p:childTnLst>
                                    <p:animClr clrSpc="hsl" dir="cw">
                                      <p:cBhvr override="childStyle">
                                        <p:cTn id="34" dur="500" fill="hold"/>
                                        <p:tgtEl>
                                          <p:spTgt spid="40"/>
                                        </p:tgtEl>
                                        <p:attrNameLst>
                                          <p:attrName>style.color</p:attrName>
                                        </p:attrNameLst>
                                      </p:cBhvr>
                                      <p:by>
                                        <p:hsl h="7200000" s="0" l="0"/>
                                      </p:by>
                                    </p:animClr>
                                    <p:animClr clrSpc="hsl" dir="cw">
                                      <p:cBhvr>
                                        <p:cTn id="35" dur="500" fill="hold"/>
                                        <p:tgtEl>
                                          <p:spTgt spid="40"/>
                                        </p:tgtEl>
                                        <p:attrNameLst>
                                          <p:attrName>fillcolor</p:attrName>
                                        </p:attrNameLst>
                                      </p:cBhvr>
                                      <p:by>
                                        <p:hsl h="7200000" s="0" l="0"/>
                                      </p:by>
                                    </p:animClr>
                                    <p:animClr clrSpc="hsl" dir="cw">
                                      <p:cBhvr>
                                        <p:cTn id="36" dur="500" fill="hold"/>
                                        <p:tgtEl>
                                          <p:spTgt spid="40"/>
                                        </p:tgtEl>
                                        <p:attrNameLst>
                                          <p:attrName>stroke.color</p:attrName>
                                        </p:attrNameLst>
                                      </p:cBhvr>
                                      <p:by>
                                        <p:hsl h="7200000" s="0" l="0"/>
                                      </p:by>
                                    </p:animClr>
                                    <p:set>
                                      <p:cBhvr>
                                        <p:cTn id="37" dur="500" fill="hold"/>
                                        <p:tgtEl>
                                          <p:spTgt spid="40"/>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nodeType="clickEffect">
                                  <p:stCondLst>
                                    <p:cond delay="0"/>
                                  </p:stCondLst>
                                  <p:childTnLst>
                                    <p:animEffect transition="out" filter="dissolve">
                                      <p:cBhvr>
                                        <p:cTn id="41" dur="500"/>
                                        <p:tgtEl>
                                          <p:spTgt spid="2"/>
                                        </p:tgtEl>
                                      </p:cBhvr>
                                    </p:animEffect>
                                    <p:set>
                                      <p:cBhvr>
                                        <p:cTn id="42" dur="1" fill="hold">
                                          <p:stCondLst>
                                            <p:cond delay="499"/>
                                          </p:stCondLst>
                                        </p:cTn>
                                        <p:tgtEl>
                                          <p:spTgt spid="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nodeType="clickEffect">
                                  <p:stCondLst>
                                    <p:cond delay="0"/>
                                  </p:stCondLst>
                                  <p:childTnLst>
                                    <p:animEffect transition="out" filter="dissolve">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nodeType="clickEffect">
                                  <p:stCondLst>
                                    <p:cond delay="0"/>
                                  </p:stCondLst>
                                  <p:childTnLst>
                                    <p:animEffect transition="out" filter="dissolve">
                                      <p:cBhvr>
                                        <p:cTn id="51" dur="500"/>
                                        <p:tgtEl>
                                          <p:spTgt spid="3"/>
                                        </p:tgtEl>
                                      </p:cBhvr>
                                    </p:animEffect>
                                    <p:set>
                                      <p:cBhvr>
                                        <p:cTn id="5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grpSp>
        <p:nvGrpSpPr>
          <p:cNvPr id="1655" name="Google Shape;1655;p42"/>
          <p:cNvGrpSpPr/>
          <p:nvPr/>
        </p:nvGrpSpPr>
        <p:grpSpPr>
          <a:xfrm>
            <a:off x="5695316" y="1066090"/>
            <a:ext cx="1210925" cy="1210925"/>
            <a:chOff x="3952031" y="796973"/>
            <a:chExt cx="886800" cy="886800"/>
          </a:xfrm>
        </p:grpSpPr>
        <p:sp>
          <p:nvSpPr>
            <p:cNvPr id="1656" name="Google Shape;1656;p42"/>
            <p:cNvSpPr/>
            <p:nvPr/>
          </p:nvSpPr>
          <p:spPr>
            <a:xfrm rot="-579650">
              <a:off x="4011081" y="856022"/>
              <a:ext cx="768701" cy="768701"/>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2"/>
            <p:cNvSpPr/>
            <p:nvPr/>
          </p:nvSpPr>
          <p:spPr>
            <a:xfrm rot="-576874">
              <a:off x="4480318" y="995575"/>
              <a:ext cx="167046" cy="167046"/>
            </a:xfrm>
            <a:prstGeom prst="ellipse">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2"/>
            <p:cNvSpPr/>
            <p:nvPr/>
          </p:nvSpPr>
          <p:spPr>
            <a:xfrm rot="-579012">
              <a:off x="4538392" y="1283170"/>
              <a:ext cx="93902" cy="93773"/>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2"/>
            <p:cNvSpPr/>
            <p:nvPr/>
          </p:nvSpPr>
          <p:spPr>
            <a:xfrm rot="-578927">
              <a:off x="4085920" y="1291500"/>
              <a:ext cx="331563" cy="65662"/>
            </a:xfrm>
            <a:custGeom>
              <a:avLst/>
              <a:gdLst/>
              <a:ahLst/>
              <a:cxnLst/>
              <a:rect l="l" t="t" r="r" b="b"/>
              <a:pathLst>
                <a:path w="10296" h="2039" extrusionOk="0">
                  <a:moveTo>
                    <a:pt x="1641" y="2038"/>
                  </a:moveTo>
                  <a:lnTo>
                    <a:pt x="1" y="809"/>
                  </a:lnTo>
                  <a:lnTo>
                    <a:pt x="475" y="179"/>
                  </a:lnTo>
                  <a:lnTo>
                    <a:pt x="1641" y="1052"/>
                  </a:lnTo>
                  <a:lnTo>
                    <a:pt x="3043" y="1"/>
                  </a:lnTo>
                  <a:lnTo>
                    <a:pt x="4445" y="1052"/>
                  </a:lnTo>
                  <a:lnTo>
                    <a:pt x="5848" y="1"/>
                  </a:lnTo>
                  <a:lnTo>
                    <a:pt x="7250" y="1052"/>
                  </a:lnTo>
                  <a:lnTo>
                    <a:pt x="8653" y="1"/>
                  </a:lnTo>
                  <a:lnTo>
                    <a:pt x="10295" y="1230"/>
                  </a:lnTo>
                  <a:lnTo>
                    <a:pt x="9821" y="1863"/>
                  </a:lnTo>
                  <a:lnTo>
                    <a:pt x="8653" y="987"/>
                  </a:lnTo>
                  <a:lnTo>
                    <a:pt x="7250" y="2038"/>
                  </a:lnTo>
                  <a:lnTo>
                    <a:pt x="5848" y="987"/>
                  </a:lnTo>
                  <a:lnTo>
                    <a:pt x="4445" y="2038"/>
                  </a:lnTo>
                  <a:lnTo>
                    <a:pt x="3043" y="987"/>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0" name="Google Shape;1660;p42"/>
            <p:cNvGrpSpPr/>
            <p:nvPr/>
          </p:nvGrpSpPr>
          <p:grpSpPr>
            <a:xfrm rot="-579221">
              <a:off x="4179977" y="1000563"/>
              <a:ext cx="426818" cy="457599"/>
              <a:chOff x="5496399" y="632879"/>
              <a:chExt cx="710767" cy="762026"/>
            </a:xfrm>
          </p:grpSpPr>
          <p:sp>
            <p:nvSpPr>
              <p:cNvPr id="1661" name="Google Shape;1661;p42"/>
              <p:cNvSpPr/>
              <p:nvPr/>
            </p:nvSpPr>
            <p:spPr>
              <a:xfrm>
                <a:off x="5851732" y="632879"/>
                <a:ext cx="25" cy="109313"/>
              </a:xfrm>
              <a:custGeom>
                <a:avLst/>
                <a:gdLst/>
                <a:ahLst/>
                <a:cxnLst/>
                <a:rect l="l" t="t" r="r" b="b"/>
                <a:pathLst>
                  <a:path w="1" h="4402" fill="none" extrusionOk="0">
                    <a:moveTo>
                      <a:pt x="1" y="4401"/>
                    </a:moveTo>
                    <a:lnTo>
                      <a:pt x="1" y="1"/>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2"/>
              <p:cNvSpPr/>
              <p:nvPr/>
            </p:nvSpPr>
            <p:spPr>
              <a:xfrm>
                <a:off x="5496399" y="806418"/>
                <a:ext cx="77246" cy="77304"/>
              </a:xfrm>
              <a:custGeom>
                <a:avLst/>
                <a:gdLst/>
                <a:ahLst/>
                <a:cxnLst/>
                <a:rect l="l" t="t" r="r" b="b"/>
                <a:pathLst>
                  <a:path w="3111" h="3113" fill="none" extrusionOk="0">
                    <a:moveTo>
                      <a:pt x="3110" y="3112"/>
                    </a:moveTo>
                    <a:lnTo>
                      <a:pt x="1" y="0"/>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2"/>
              <p:cNvSpPr/>
              <p:nvPr/>
            </p:nvSpPr>
            <p:spPr>
              <a:xfrm>
                <a:off x="5654164" y="687108"/>
                <a:ext cx="56439" cy="98908"/>
              </a:xfrm>
              <a:custGeom>
                <a:avLst/>
                <a:gdLst/>
                <a:ahLst/>
                <a:cxnLst/>
                <a:rect l="l" t="t" r="r" b="b"/>
                <a:pathLst>
                  <a:path w="2273" h="3983" fill="none" extrusionOk="0">
                    <a:moveTo>
                      <a:pt x="0" y="1"/>
                    </a:moveTo>
                    <a:lnTo>
                      <a:pt x="2272" y="3982"/>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2"/>
              <p:cNvSpPr/>
              <p:nvPr/>
            </p:nvSpPr>
            <p:spPr>
              <a:xfrm>
                <a:off x="5751197" y="650682"/>
                <a:ext cx="24234" cy="98262"/>
              </a:xfrm>
              <a:custGeom>
                <a:avLst/>
                <a:gdLst/>
                <a:ahLst/>
                <a:cxnLst/>
                <a:rect l="l" t="t" r="r" b="b"/>
                <a:pathLst>
                  <a:path w="976" h="3957" fill="none" extrusionOk="0">
                    <a:moveTo>
                      <a:pt x="1" y="1"/>
                    </a:moveTo>
                    <a:lnTo>
                      <a:pt x="976" y="3956"/>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2"/>
              <p:cNvSpPr/>
              <p:nvPr/>
            </p:nvSpPr>
            <p:spPr>
              <a:xfrm>
                <a:off x="5565821" y="732994"/>
                <a:ext cx="58549" cy="76434"/>
              </a:xfrm>
              <a:custGeom>
                <a:avLst/>
                <a:gdLst/>
                <a:ahLst/>
                <a:cxnLst/>
                <a:rect l="l" t="t" r="r" b="b"/>
                <a:pathLst>
                  <a:path w="2358" h="3078" fill="none" extrusionOk="0">
                    <a:moveTo>
                      <a:pt x="1" y="0"/>
                    </a:moveTo>
                    <a:lnTo>
                      <a:pt x="2358" y="3077"/>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2"/>
              <p:cNvSpPr/>
              <p:nvPr/>
            </p:nvSpPr>
            <p:spPr>
              <a:xfrm>
                <a:off x="6129944" y="806418"/>
                <a:ext cx="77221" cy="77304"/>
              </a:xfrm>
              <a:custGeom>
                <a:avLst/>
                <a:gdLst/>
                <a:ahLst/>
                <a:cxnLst/>
                <a:rect l="l" t="t" r="r" b="b"/>
                <a:pathLst>
                  <a:path w="3110" h="3113" fill="none" extrusionOk="0">
                    <a:moveTo>
                      <a:pt x="0" y="3112"/>
                    </a:moveTo>
                    <a:lnTo>
                      <a:pt x="3110" y="0"/>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2"/>
              <p:cNvSpPr/>
              <p:nvPr/>
            </p:nvSpPr>
            <p:spPr>
              <a:xfrm>
                <a:off x="5992986" y="687108"/>
                <a:ext cx="56439" cy="98908"/>
              </a:xfrm>
              <a:custGeom>
                <a:avLst/>
                <a:gdLst/>
                <a:ahLst/>
                <a:cxnLst/>
                <a:rect l="l" t="t" r="r" b="b"/>
                <a:pathLst>
                  <a:path w="2273" h="3983" fill="none" extrusionOk="0">
                    <a:moveTo>
                      <a:pt x="2272" y="1"/>
                    </a:moveTo>
                    <a:lnTo>
                      <a:pt x="0" y="3982"/>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2"/>
              <p:cNvSpPr/>
              <p:nvPr/>
            </p:nvSpPr>
            <p:spPr>
              <a:xfrm>
                <a:off x="5928131" y="650682"/>
                <a:ext cx="24234" cy="98262"/>
              </a:xfrm>
              <a:custGeom>
                <a:avLst/>
                <a:gdLst/>
                <a:ahLst/>
                <a:cxnLst/>
                <a:rect l="l" t="t" r="r" b="b"/>
                <a:pathLst>
                  <a:path w="976" h="3957" fill="none" extrusionOk="0">
                    <a:moveTo>
                      <a:pt x="976" y="1"/>
                    </a:moveTo>
                    <a:lnTo>
                      <a:pt x="1" y="3956"/>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2"/>
              <p:cNvSpPr/>
              <p:nvPr/>
            </p:nvSpPr>
            <p:spPr>
              <a:xfrm>
                <a:off x="6079193" y="732994"/>
                <a:ext cx="58549" cy="76434"/>
              </a:xfrm>
              <a:custGeom>
                <a:avLst/>
                <a:gdLst/>
                <a:ahLst/>
                <a:cxnLst/>
                <a:rect l="l" t="t" r="r" b="b"/>
                <a:pathLst>
                  <a:path w="2358" h="3078" fill="none" extrusionOk="0">
                    <a:moveTo>
                      <a:pt x="2358" y="0"/>
                    </a:moveTo>
                    <a:lnTo>
                      <a:pt x="1" y="3077"/>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2"/>
              <p:cNvSpPr/>
              <p:nvPr/>
            </p:nvSpPr>
            <p:spPr>
              <a:xfrm>
                <a:off x="5524257" y="736992"/>
                <a:ext cx="655164" cy="655230"/>
              </a:xfrm>
              <a:custGeom>
                <a:avLst/>
                <a:gdLst/>
                <a:ahLst/>
                <a:cxnLst/>
                <a:rect l="l" t="t" r="r" b="b"/>
                <a:pathLst>
                  <a:path w="26386" h="26386" extrusionOk="0">
                    <a:moveTo>
                      <a:pt x="13193" y="0"/>
                    </a:moveTo>
                    <a:cubicBezTo>
                      <a:pt x="9691" y="0"/>
                      <a:pt x="6336" y="1391"/>
                      <a:pt x="3862" y="3865"/>
                    </a:cubicBezTo>
                    <a:cubicBezTo>
                      <a:pt x="1388" y="6339"/>
                      <a:pt x="0" y="9694"/>
                      <a:pt x="0" y="13193"/>
                    </a:cubicBezTo>
                    <a:cubicBezTo>
                      <a:pt x="0" y="16691"/>
                      <a:pt x="1388" y="20047"/>
                      <a:pt x="3862" y="22521"/>
                    </a:cubicBezTo>
                    <a:cubicBezTo>
                      <a:pt x="6336" y="24995"/>
                      <a:pt x="9691" y="26385"/>
                      <a:pt x="13193" y="26385"/>
                    </a:cubicBezTo>
                    <a:cubicBezTo>
                      <a:pt x="16691" y="26385"/>
                      <a:pt x="20047" y="24995"/>
                      <a:pt x="22521" y="22521"/>
                    </a:cubicBezTo>
                    <a:cubicBezTo>
                      <a:pt x="24995" y="20047"/>
                      <a:pt x="26385" y="16691"/>
                      <a:pt x="26385" y="13193"/>
                    </a:cubicBezTo>
                    <a:cubicBezTo>
                      <a:pt x="26385" y="9694"/>
                      <a:pt x="24995" y="6339"/>
                      <a:pt x="22521" y="3865"/>
                    </a:cubicBezTo>
                    <a:cubicBezTo>
                      <a:pt x="20047" y="1391"/>
                      <a:pt x="16691" y="0"/>
                      <a:pt x="1319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2"/>
              <p:cNvSpPr/>
              <p:nvPr/>
            </p:nvSpPr>
            <p:spPr>
              <a:xfrm>
                <a:off x="5521476" y="734211"/>
                <a:ext cx="660627" cy="660693"/>
              </a:xfrm>
              <a:custGeom>
                <a:avLst/>
                <a:gdLst/>
                <a:ahLst/>
                <a:cxnLst/>
                <a:rect l="l" t="t" r="r" b="b"/>
                <a:pathLst>
                  <a:path w="26606" h="26606" extrusionOk="0">
                    <a:moveTo>
                      <a:pt x="13305" y="112"/>
                    </a:moveTo>
                    <a:cubicBezTo>
                      <a:pt x="20589" y="112"/>
                      <a:pt x="26494" y="6017"/>
                      <a:pt x="26494" y="13305"/>
                    </a:cubicBezTo>
                    <a:cubicBezTo>
                      <a:pt x="26494" y="20592"/>
                      <a:pt x="20589" y="26497"/>
                      <a:pt x="13302" y="26497"/>
                    </a:cubicBezTo>
                    <a:cubicBezTo>
                      <a:pt x="6017" y="26497"/>
                      <a:pt x="109" y="20592"/>
                      <a:pt x="109" y="13305"/>
                    </a:cubicBezTo>
                    <a:cubicBezTo>
                      <a:pt x="109" y="6017"/>
                      <a:pt x="6017" y="112"/>
                      <a:pt x="13302" y="112"/>
                    </a:cubicBezTo>
                    <a:close/>
                    <a:moveTo>
                      <a:pt x="13302" y="1"/>
                    </a:moveTo>
                    <a:cubicBezTo>
                      <a:pt x="11507" y="1"/>
                      <a:pt x="9765" y="355"/>
                      <a:pt x="8125" y="1046"/>
                    </a:cubicBezTo>
                    <a:cubicBezTo>
                      <a:pt x="6542" y="1717"/>
                      <a:pt x="5119" y="2677"/>
                      <a:pt x="3898" y="3898"/>
                    </a:cubicBezTo>
                    <a:cubicBezTo>
                      <a:pt x="2677" y="5119"/>
                      <a:pt x="1717" y="6542"/>
                      <a:pt x="1046" y="8125"/>
                    </a:cubicBezTo>
                    <a:cubicBezTo>
                      <a:pt x="352" y="9765"/>
                      <a:pt x="1" y="11507"/>
                      <a:pt x="1" y="13305"/>
                    </a:cubicBezTo>
                    <a:cubicBezTo>
                      <a:pt x="1" y="15099"/>
                      <a:pt x="352" y="16841"/>
                      <a:pt x="1046" y="18481"/>
                    </a:cubicBezTo>
                    <a:cubicBezTo>
                      <a:pt x="1717" y="20065"/>
                      <a:pt x="2677" y="21488"/>
                      <a:pt x="3898" y="22709"/>
                    </a:cubicBezTo>
                    <a:cubicBezTo>
                      <a:pt x="5119" y="23933"/>
                      <a:pt x="6542" y="24890"/>
                      <a:pt x="8125" y="25560"/>
                    </a:cubicBezTo>
                    <a:cubicBezTo>
                      <a:pt x="9765" y="26254"/>
                      <a:pt x="11507" y="26606"/>
                      <a:pt x="13302" y="26606"/>
                    </a:cubicBezTo>
                    <a:cubicBezTo>
                      <a:pt x="15099" y="26606"/>
                      <a:pt x="16841" y="26254"/>
                      <a:pt x="18481" y="25560"/>
                    </a:cubicBezTo>
                    <a:cubicBezTo>
                      <a:pt x="20065" y="24890"/>
                      <a:pt x="21488" y="23933"/>
                      <a:pt x="22709" y="22709"/>
                    </a:cubicBezTo>
                    <a:cubicBezTo>
                      <a:pt x="23930" y="21488"/>
                      <a:pt x="24890" y="20065"/>
                      <a:pt x="25560" y="18481"/>
                    </a:cubicBezTo>
                    <a:cubicBezTo>
                      <a:pt x="26254" y="16841"/>
                      <a:pt x="26606" y="15099"/>
                      <a:pt x="26606" y="13305"/>
                    </a:cubicBezTo>
                    <a:cubicBezTo>
                      <a:pt x="26606" y="11507"/>
                      <a:pt x="26254" y="9765"/>
                      <a:pt x="25560" y="8125"/>
                    </a:cubicBezTo>
                    <a:cubicBezTo>
                      <a:pt x="24890" y="6542"/>
                      <a:pt x="23930" y="5119"/>
                      <a:pt x="22709" y="3898"/>
                    </a:cubicBezTo>
                    <a:cubicBezTo>
                      <a:pt x="21488" y="2677"/>
                      <a:pt x="20065" y="1717"/>
                      <a:pt x="18481" y="1046"/>
                    </a:cubicBezTo>
                    <a:cubicBezTo>
                      <a:pt x="16841" y="355"/>
                      <a:pt x="15099" y="1"/>
                      <a:pt x="13302"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2"/>
              <p:cNvSpPr/>
              <p:nvPr/>
            </p:nvSpPr>
            <p:spPr>
              <a:xfrm>
                <a:off x="5701837" y="853074"/>
                <a:ext cx="404506" cy="404546"/>
              </a:xfrm>
              <a:custGeom>
                <a:avLst/>
                <a:gdLst/>
                <a:ahLst/>
                <a:cxnLst/>
                <a:rect l="l" t="t" r="r" b="b"/>
                <a:pathLst>
                  <a:path w="16291" h="16291" extrusionOk="0">
                    <a:moveTo>
                      <a:pt x="8146" y="1"/>
                    </a:moveTo>
                    <a:cubicBezTo>
                      <a:pt x="3646" y="1"/>
                      <a:pt x="1" y="3649"/>
                      <a:pt x="1" y="8146"/>
                    </a:cubicBezTo>
                    <a:cubicBezTo>
                      <a:pt x="1" y="12646"/>
                      <a:pt x="3646" y="16291"/>
                      <a:pt x="8146" y="16291"/>
                    </a:cubicBezTo>
                    <a:cubicBezTo>
                      <a:pt x="12643" y="16291"/>
                      <a:pt x="16291" y="12646"/>
                      <a:pt x="16291" y="8146"/>
                    </a:cubicBezTo>
                    <a:cubicBezTo>
                      <a:pt x="16291" y="3649"/>
                      <a:pt x="12643" y="1"/>
                      <a:pt x="814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2"/>
              <p:cNvSpPr/>
              <p:nvPr/>
            </p:nvSpPr>
            <p:spPr>
              <a:xfrm>
                <a:off x="5699081" y="850317"/>
                <a:ext cx="410043" cy="410084"/>
              </a:xfrm>
              <a:custGeom>
                <a:avLst/>
                <a:gdLst/>
                <a:ahLst/>
                <a:cxnLst/>
                <a:rect l="l" t="t" r="r" b="b"/>
                <a:pathLst>
                  <a:path w="16514" h="16514" extrusionOk="0">
                    <a:moveTo>
                      <a:pt x="8257" y="112"/>
                    </a:moveTo>
                    <a:cubicBezTo>
                      <a:pt x="12757" y="112"/>
                      <a:pt x="16402" y="3760"/>
                      <a:pt x="16402" y="8257"/>
                    </a:cubicBezTo>
                    <a:cubicBezTo>
                      <a:pt x="16402" y="12757"/>
                      <a:pt x="12757" y="16402"/>
                      <a:pt x="8257" y="16402"/>
                    </a:cubicBezTo>
                    <a:cubicBezTo>
                      <a:pt x="3757" y="16402"/>
                      <a:pt x="112" y="12757"/>
                      <a:pt x="112" y="8257"/>
                    </a:cubicBezTo>
                    <a:cubicBezTo>
                      <a:pt x="112" y="3760"/>
                      <a:pt x="3757" y="112"/>
                      <a:pt x="8257" y="112"/>
                    </a:cubicBezTo>
                    <a:close/>
                    <a:moveTo>
                      <a:pt x="8257" y="1"/>
                    </a:moveTo>
                    <a:cubicBezTo>
                      <a:pt x="7141" y="1"/>
                      <a:pt x="6061" y="220"/>
                      <a:pt x="5042" y="651"/>
                    </a:cubicBezTo>
                    <a:cubicBezTo>
                      <a:pt x="4061" y="1066"/>
                      <a:pt x="3177" y="1661"/>
                      <a:pt x="2419" y="2419"/>
                    </a:cubicBezTo>
                    <a:cubicBezTo>
                      <a:pt x="1660" y="3177"/>
                      <a:pt x="1066" y="4061"/>
                      <a:pt x="650" y="5045"/>
                    </a:cubicBezTo>
                    <a:cubicBezTo>
                      <a:pt x="220" y="6061"/>
                      <a:pt x="0" y="7144"/>
                      <a:pt x="0" y="8257"/>
                    </a:cubicBezTo>
                    <a:cubicBezTo>
                      <a:pt x="0" y="9372"/>
                      <a:pt x="220" y="10453"/>
                      <a:pt x="650" y="11472"/>
                    </a:cubicBezTo>
                    <a:cubicBezTo>
                      <a:pt x="1066" y="12455"/>
                      <a:pt x="1660" y="13337"/>
                      <a:pt x="2419" y="14095"/>
                    </a:cubicBezTo>
                    <a:cubicBezTo>
                      <a:pt x="3177" y="14853"/>
                      <a:pt x="4061" y="15448"/>
                      <a:pt x="5042" y="15863"/>
                    </a:cubicBezTo>
                    <a:cubicBezTo>
                      <a:pt x="6061" y="16294"/>
                      <a:pt x="7141" y="16513"/>
                      <a:pt x="8257" y="16513"/>
                    </a:cubicBezTo>
                    <a:cubicBezTo>
                      <a:pt x="9372" y="16513"/>
                      <a:pt x="10453" y="16294"/>
                      <a:pt x="11471" y="15863"/>
                    </a:cubicBezTo>
                    <a:cubicBezTo>
                      <a:pt x="12452" y="15448"/>
                      <a:pt x="13336" y="14853"/>
                      <a:pt x="14095" y="14095"/>
                    </a:cubicBezTo>
                    <a:cubicBezTo>
                      <a:pt x="14853" y="13337"/>
                      <a:pt x="15447" y="12452"/>
                      <a:pt x="15863" y="11472"/>
                    </a:cubicBezTo>
                    <a:cubicBezTo>
                      <a:pt x="16293" y="10453"/>
                      <a:pt x="16513" y="9372"/>
                      <a:pt x="16513" y="8257"/>
                    </a:cubicBezTo>
                    <a:cubicBezTo>
                      <a:pt x="16513" y="7144"/>
                      <a:pt x="16293" y="6061"/>
                      <a:pt x="15863" y="5045"/>
                    </a:cubicBezTo>
                    <a:cubicBezTo>
                      <a:pt x="15447" y="4061"/>
                      <a:pt x="14853" y="3177"/>
                      <a:pt x="14095" y="2419"/>
                    </a:cubicBezTo>
                    <a:cubicBezTo>
                      <a:pt x="13336" y="1661"/>
                      <a:pt x="12452" y="1066"/>
                      <a:pt x="11471" y="651"/>
                    </a:cubicBezTo>
                    <a:cubicBezTo>
                      <a:pt x="10453" y="220"/>
                      <a:pt x="9372" y="1"/>
                      <a:pt x="8257"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2"/>
              <p:cNvSpPr/>
              <p:nvPr/>
            </p:nvSpPr>
            <p:spPr>
              <a:xfrm>
                <a:off x="5904072" y="853074"/>
                <a:ext cx="25" cy="404546"/>
              </a:xfrm>
              <a:custGeom>
                <a:avLst/>
                <a:gdLst/>
                <a:ahLst/>
                <a:cxnLst/>
                <a:rect l="l" t="t" r="r" b="b"/>
                <a:pathLst>
                  <a:path w="1" h="16291" fill="none" extrusionOk="0">
                    <a:moveTo>
                      <a:pt x="1" y="1"/>
                    </a:moveTo>
                    <a:lnTo>
                      <a:pt x="1" y="1629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2"/>
              <p:cNvSpPr/>
              <p:nvPr/>
            </p:nvSpPr>
            <p:spPr>
              <a:xfrm>
                <a:off x="5701837" y="1055316"/>
                <a:ext cx="404506" cy="25"/>
              </a:xfrm>
              <a:custGeom>
                <a:avLst/>
                <a:gdLst/>
                <a:ahLst/>
                <a:cxnLst/>
                <a:rect l="l" t="t" r="r" b="b"/>
                <a:pathLst>
                  <a:path w="16291" h="1" fill="none" extrusionOk="0">
                    <a:moveTo>
                      <a:pt x="16291" y="1"/>
                    </a:moveTo>
                    <a:lnTo>
                      <a:pt x="1"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2"/>
              <p:cNvSpPr/>
              <p:nvPr/>
            </p:nvSpPr>
            <p:spPr>
              <a:xfrm>
                <a:off x="5761080" y="912319"/>
                <a:ext cx="286017" cy="286046"/>
              </a:xfrm>
              <a:custGeom>
                <a:avLst/>
                <a:gdLst/>
                <a:ahLst/>
                <a:cxnLst/>
                <a:rect l="l" t="t" r="r" b="b"/>
                <a:pathLst>
                  <a:path w="11519" h="11519" fill="none" extrusionOk="0">
                    <a:moveTo>
                      <a:pt x="11519" y="1"/>
                    </a:moveTo>
                    <a:lnTo>
                      <a:pt x="1" y="11519"/>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2"/>
              <p:cNvSpPr/>
              <p:nvPr/>
            </p:nvSpPr>
            <p:spPr>
              <a:xfrm>
                <a:off x="5761080" y="912319"/>
                <a:ext cx="286017" cy="286046"/>
              </a:xfrm>
              <a:custGeom>
                <a:avLst/>
                <a:gdLst/>
                <a:ahLst/>
                <a:cxnLst/>
                <a:rect l="l" t="t" r="r" b="b"/>
                <a:pathLst>
                  <a:path w="11519" h="11519" fill="none" extrusionOk="0">
                    <a:moveTo>
                      <a:pt x="11519" y="11519"/>
                    </a:moveTo>
                    <a:lnTo>
                      <a:pt x="1"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2"/>
              <p:cNvSpPr/>
              <p:nvPr/>
            </p:nvSpPr>
            <p:spPr>
              <a:xfrm>
                <a:off x="5826654" y="868493"/>
                <a:ext cx="154865" cy="373804"/>
              </a:xfrm>
              <a:custGeom>
                <a:avLst/>
                <a:gdLst/>
                <a:ahLst/>
                <a:cxnLst/>
                <a:rect l="l" t="t" r="r" b="b"/>
                <a:pathLst>
                  <a:path w="6237" h="15053" fill="none" extrusionOk="0">
                    <a:moveTo>
                      <a:pt x="1" y="1"/>
                    </a:moveTo>
                    <a:lnTo>
                      <a:pt x="6237" y="15052"/>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2"/>
              <p:cNvSpPr/>
              <p:nvPr/>
            </p:nvSpPr>
            <p:spPr>
              <a:xfrm>
                <a:off x="5717181" y="977896"/>
                <a:ext cx="373766" cy="154880"/>
              </a:xfrm>
              <a:custGeom>
                <a:avLst/>
                <a:gdLst/>
                <a:ahLst/>
                <a:cxnLst/>
                <a:rect l="l" t="t" r="r" b="b"/>
                <a:pathLst>
                  <a:path w="15053" h="6237" fill="none" extrusionOk="0">
                    <a:moveTo>
                      <a:pt x="15052" y="1"/>
                    </a:moveTo>
                    <a:lnTo>
                      <a:pt x="0" y="6237"/>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2"/>
              <p:cNvSpPr/>
              <p:nvPr/>
            </p:nvSpPr>
            <p:spPr>
              <a:xfrm>
                <a:off x="5826654" y="868493"/>
                <a:ext cx="154865" cy="373804"/>
              </a:xfrm>
              <a:custGeom>
                <a:avLst/>
                <a:gdLst/>
                <a:ahLst/>
                <a:cxnLst/>
                <a:rect l="l" t="t" r="r" b="b"/>
                <a:pathLst>
                  <a:path w="6237" h="15053" fill="none" extrusionOk="0">
                    <a:moveTo>
                      <a:pt x="6237" y="1"/>
                    </a:moveTo>
                    <a:lnTo>
                      <a:pt x="1" y="15052"/>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2"/>
              <p:cNvSpPr/>
              <p:nvPr/>
            </p:nvSpPr>
            <p:spPr>
              <a:xfrm>
                <a:off x="5717181" y="977896"/>
                <a:ext cx="373766" cy="154880"/>
              </a:xfrm>
              <a:custGeom>
                <a:avLst/>
                <a:gdLst/>
                <a:ahLst/>
                <a:cxnLst/>
                <a:rect l="l" t="t" r="r" b="b"/>
                <a:pathLst>
                  <a:path w="15053" h="6237" fill="none" extrusionOk="0">
                    <a:moveTo>
                      <a:pt x="15052" y="6237"/>
                    </a:moveTo>
                    <a:lnTo>
                      <a:pt x="0"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2"/>
              <p:cNvSpPr/>
              <p:nvPr/>
            </p:nvSpPr>
            <p:spPr>
              <a:xfrm>
                <a:off x="5810018" y="903529"/>
                <a:ext cx="214755" cy="214876"/>
              </a:xfrm>
              <a:custGeom>
                <a:avLst/>
                <a:gdLst/>
                <a:ahLst/>
                <a:cxnLst/>
                <a:rect l="l" t="t" r="r" b="b"/>
                <a:pathLst>
                  <a:path w="8649" h="8653" extrusionOk="0">
                    <a:moveTo>
                      <a:pt x="4325" y="115"/>
                    </a:moveTo>
                    <a:cubicBezTo>
                      <a:pt x="6652" y="115"/>
                      <a:pt x="8538" y="2000"/>
                      <a:pt x="8538" y="4325"/>
                    </a:cubicBezTo>
                    <a:cubicBezTo>
                      <a:pt x="8538" y="6653"/>
                      <a:pt x="6652" y="8538"/>
                      <a:pt x="4325" y="8538"/>
                    </a:cubicBezTo>
                    <a:cubicBezTo>
                      <a:pt x="2000" y="8538"/>
                      <a:pt x="114" y="6653"/>
                      <a:pt x="114" y="4325"/>
                    </a:cubicBezTo>
                    <a:cubicBezTo>
                      <a:pt x="114" y="2000"/>
                      <a:pt x="2000" y="115"/>
                      <a:pt x="4325" y="115"/>
                    </a:cubicBezTo>
                    <a:close/>
                    <a:moveTo>
                      <a:pt x="4325" y="1"/>
                    </a:moveTo>
                    <a:cubicBezTo>
                      <a:pt x="3171" y="1"/>
                      <a:pt x="2085" y="452"/>
                      <a:pt x="1268" y="1268"/>
                    </a:cubicBezTo>
                    <a:cubicBezTo>
                      <a:pt x="451" y="2085"/>
                      <a:pt x="0" y="3171"/>
                      <a:pt x="0" y="4325"/>
                    </a:cubicBezTo>
                    <a:cubicBezTo>
                      <a:pt x="0" y="5481"/>
                      <a:pt x="448" y="6568"/>
                      <a:pt x="1268" y="7385"/>
                    </a:cubicBezTo>
                    <a:cubicBezTo>
                      <a:pt x="2085" y="8201"/>
                      <a:pt x="3171" y="8652"/>
                      <a:pt x="4325" y="8652"/>
                    </a:cubicBezTo>
                    <a:cubicBezTo>
                      <a:pt x="5481" y="8652"/>
                      <a:pt x="6567" y="8201"/>
                      <a:pt x="7384" y="7385"/>
                    </a:cubicBezTo>
                    <a:cubicBezTo>
                      <a:pt x="8201" y="6568"/>
                      <a:pt x="8649" y="5481"/>
                      <a:pt x="8649" y="4325"/>
                    </a:cubicBezTo>
                    <a:cubicBezTo>
                      <a:pt x="8649" y="3171"/>
                      <a:pt x="8201" y="2085"/>
                      <a:pt x="7384" y="1268"/>
                    </a:cubicBezTo>
                    <a:cubicBezTo>
                      <a:pt x="6567" y="452"/>
                      <a:pt x="5481" y="1"/>
                      <a:pt x="4325"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2"/>
              <p:cNvSpPr/>
              <p:nvPr/>
            </p:nvSpPr>
            <p:spPr>
              <a:xfrm>
                <a:off x="5812849" y="906359"/>
                <a:ext cx="209168" cy="209214"/>
              </a:xfrm>
              <a:custGeom>
                <a:avLst/>
                <a:gdLst/>
                <a:ahLst/>
                <a:cxnLst/>
                <a:rect l="l" t="t" r="r" b="b"/>
                <a:pathLst>
                  <a:path w="8424" h="8425" extrusionOk="0">
                    <a:moveTo>
                      <a:pt x="4211" y="1"/>
                    </a:moveTo>
                    <a:cubicBezTo>
                      <a:pt x="1886" y="1"/>
                      <a:pt x="0" y="1886"/>
                      <a:pt x="0" y="4211"/>
                    </a:cubicBezTo>
                    <a:cubicBezTo>
                      <a:pt x="0" y="6539"/>
                      <a:pt x="1886" y="8424"/>
                      <a:pt x="4211" y="8424"/>
                    </a:cubicBezTo>
                    <a:cubicBezTo>
                      <a:pt x="6538" y="8424"/>
                      <a:pt x="8424" y="6539"/>
                      <a:pt x="8424" y="4211"/>
                    </a:cubicBezTo>
                    <a:cubicBezTo>
                      <a:pt x="8424" y="1886"/>
                      <a:pt x="6538" y="1"/>
                      <a:pt x="421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4" name="Google Shape;1684;p42"/>
            <p:cNvSpPr/>
            <p:nvPr/>
          </p:nvSpPr>
          <p:spPr>
            <a:xfrm rot="-578927">
              <a:off x="4166989" y="1367865"/>
              <a:ext cx="331563" cy="65662"/>
            </a:xfrm>
            <a:custGeom>
              <a:avLst/>
              <a:gdLst/>
              <a:ahLst/>
              <a:cxnLst/>
              <a:rect l="l" t="t" r="r" b="b"/>
              <a:pathLst>
                <a:path w="10296" h="2039" extrusionOk="0">
                  <a:moveTo>
                    <a:pt x="3043" y="1"/>
                  </a:moveTo>
                  <a:lnTo>
                    <a:pt x="1641" y="1052"/>
                  </a:lnTo>
                  <a:lnTo>
                    <a:pt x="475" y="176"/>
                  </a:lnTo>
                  <a:lnTo>
                    <a:pt x="1" y="809"/>
                  </a:lnTo>
                  <a:lnTo>
                    <a:pt x="1641" y="2038"/>
                  </a:lnTo>
                  <a:lnTo>
                    <a:pt x="3043" y="987"/>
                  </a:lnTo>
                  <a:lnTo>
                    <a:pt x="4445" y="2038"/>
                  </a:lnTo>
                  <a:lnTo>
                    <a:pt x="5848" y="987"/>
                  </a:lnTo>
                  <a:lnTo>
                    <a:pt x="7250" y="2038"/>
                  </a:lnTo>
                  <a:lnTo>
                    <a:pt x="8653" y="987"/>
                  </a:lnTo>
                  <a:lnTo>
                    <a:pt x="9821" y="1860"/>
                  </a:lnTo>
                  <a:lnTo>
                    <a:pt x="10295" y="1230"/>
                  </a:lnTo>
                  <a:lnTo>
                    <a:pt x="8653" y="1"/>
                  </a:lnTo>
                  <a:lnTo>
                    <a:pt x="7250" y="1052"/>
                  </a:lnTo>
                  <a:lnTo>
                    <a:pt x="5848" y="1"/>
                  </a:lnTo>
                  <a:lnTo>
                    <a:pt x="4445" y="1052"/>
                  </a:lnTo>
                  <a:lnTo>
                    <a:pt x="3043" y="1"/>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2"/>
            <p:cNvSpPr/>
            <p:nvPr/>
          </p:nvSpPr>
          <p:spPr>
            <a:xfrm rot="-579034">
              <a:off x="4615261" y="1232878"/>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2"/>
            <p:cNvSpPr/>
            <p:nvPr/>
          </p:nvSpPr>
          <p:spPr>
            <a:xfrm rot="-579034">
              <a:off x="4076894" y="1159772"/>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2"/>
            <p:cNvSpPr/>
            <p:nvPr/>
          </p:nvSpPr>
          <p:spPr>
            <a:xfrm rot="-578799">
              <a:off x="4141299" y="998510"/>
              <a:ext cx="38357" cy="38305"/>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2"/>
            <p:cNvSpPr/>
            <p:nvPr/>
          </p:nvSpPr>
          <p:spPr>
            <a:xfrm rot="-579034">
              <a:off x="4472750" y="1449852"/>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9" name="Google Shape;1689;p42"/>
          <p:cNvSpPr txBox="1">
            <a:spLocks noGrp="1"/>
          </p:cNvSpPr>
          <p:nvPr>
            <p:ph type="title"/>
          </p:nvPr>
        </p:nvSpPr>
        <p:spPr>
          <a:xfrm>
            <a:off x="719675" y="452699"/>
            <a:ext cx="3344400" cy="120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err="1"/>
              <a:t>Độ</a:t>
            </a:r>
            <a:r>
              <a:rPr lang="en-US" sz="4000" dirty="0"/>
              <a:t> </a:t>
            </a:r>
            <a:r>
              <a:rPr lang="en-US" sz="4000" dirty="0" err="1"/>
              <a:t>phức</a:t>
            </a:r>
            <a:r>
              <a:rPr lang="en-US" sz="4000" dirty="0"/>
              <a:t> </a:t>
            </a:r>
            <a:r>
              <a:rPr lang="en-US" sz="4000" dirty="0" err="1"/>
              <a:t>tạp</a:t>
            </a:r>
            <a:endParaRPr sz="4000" dirty="0"/>
          </a:p>
        </p:txBody>
      </p:sp>
      <p:sp>
        <p:nvSpPr>
          <p:cNvPr id="1690" name="Google Shape;1690;p42"/>
          <p:cNvSpPr txBox="1">
            <a:spLocks noGrp="1"/>
          </p:cNvSpPr>
          <p:nvPr>
            <p:ph type="subTitle" idx="1"/>
          </p:nvPr>
        </p:nvSpPr>
        <p:spPr>
          <a:xfrm>
            <a:off x="698907" y="1667620"/>
            <a:ext cx="4783500" cy="2323200"/>
          </a:xfrm>
          <a:prstGeom prst="rect">
            <a:avLst/>
          </a:prstGeom>
        </p:spPr>
        <p:txBody>
          <a:bodyPr spcFirstLastPara="1" wrap="square" lIns="91425" tIns="91425" rIns="91425" bIns="91425" anchor="t" anchorCtr="0">
            <a:noAutofit/>
          </a:bodyPr>
          <a:lstStyle/>
          <a:p>
            <a:pPr marL="285750" lvl="0" indent="-285750" rtl="0">
              <a:spcBef>
                <a:spcPts val="0"/>
              </a:spcBef>
              <a:spcAft>
                <a:spcPts val="0"/>
              </a:spcAft>
              <a:buClr>
                <a:schemeClr val="dk1"/>
              </a:buClr>
              <a:buSzPts val="1100"/>
              <a:buFont typeface="Arial" panose="020B0604020202020204" pitchFamily="34" charset="0"/>
              <a:buChar char="•"/>
            </a:pPr>
            <a:r>
              <a:rPr lang="vi-VN" dirty="0"/>
              <a:t>Thời gian:</a:t>
            </a:r>
          </a:p>
          <a:p>
            <a:pPr marL="285750" lvl="0" indent="-285750" rtl="0">
              <a:spcBef>
                <a:spcPts val="0"/>
              </a:spcBef>
              <a:spcAft>
                <a:spcPts val="0"/>
              </a:spcAft>
              <a:buClr>
                <a:schemeClr val="dk1"/>
              </a:buClr>
              <a:buSzPts val="1100"/>
              <a:buFont typeface="Arial" panose="020B0604020202020204" pitchFamily="34" charset="0"/>
              <a:buChar char="•"/>
            </a:pPr>
            <a:r>
              <a:rPr lang="vi-VN" dirty="0"/>
              <a:t>Độ phức tạp của thuật toán sắp xếp các cạnh theo thứ tự tăng dần: O(</a:t>
            </a:r>
            <a:r>
              <a:rPr lang="vi-VN" dirty="0" err="1"/>
              <a:t>ElogE</a:t>
            </a:r>
            <a:r>
              <a:rPr lang="vi-VN" dirty="0"/>
              <a:t>).</a:t>
            </a:r>
          </a:p>
          <a:p>
            <a:pPr marL="285750" lvl="0" indent="-285750" rtl="0">
              <a:spcBef>
                <a:spcPts val="0"/>
              </a:spcBef>
              <a:spcAft>
                <a:spcPts val="0"/>
              </a:spcAft>
              <a:buClr>
                <a:schemeClr val="dk1"/>
              </a:buClr>
              <a:buSzPts val="1100"/>
              <a:buFont typeface="Arial" panose="020B0604020202020204" pitchFamily="34" charset="0"/>
              <a:buChar char="•"/>
            </a:pPr>
            <a:r>
              <a:rPr lang="vi-VN" dirty="0"/>
              <a:t>Ta duyệt E cạnh, mỗi cạnh dùng </a:t>
            </a:r>
            <a:r>
              <a:rPr lang="vi-VN" dirty="0" err="1"/>
              <a:t>Disjoint</a:t>
            </a:r>
            <a:r>
              <a:rPr lang="vi-VN" dirty="0"/>
              <a:t> </a:t>
            </a:r>
            <a:r>
              <a:rPr lang="vi-VN" dirty="0" err="1"/>
              <a:t>set</a:t>
            </a:r>
            <a:r>
              <a:rPr lang="vi-VN" dirty="0"/>
              <a:t> tốn O(</a:t>
            </a:r>
            <a:r>
              <a:rPr lang="vi-VN" dirty="0" err="1"/>
              <a:t>logV</a:t>
            </a:r>
            <a:r>
              <a:rPr lang="vi-VN" dirty="0"/>
              <a:t>). Vậy ta tốn O(</a:t>
            </a:r>
            <a:r>
              <a:rPr lang="vi-VN" dirty="0" err="1"/>
              <a:t>ElogV</a:t>
            </a:r>
            <a:r>
              <a:rPr lang="vi-VN" dirty="0"/>
              <a:t>).</a:t>
            </a:r>
          </a:p>
          <a:p>
            <a:pPr marL="285750" lvl="0" indent="-285750" rtl="0">
              <a:spcBef>
                <a:spcPts val="0"/>
              </a:spcBef>
              <a:spcAft>
                <a:spcPts val="0"/>
              </a:spcAft>
              <a:buClr>
                <a:schemeClr val="dk1"/>
              </a:buClr>
              <a:buSzPts val="1100"/>
              <a:buFont typeface="Arial" panose="020B0604020202020204" pitchFamily="34" charset="0"/>
              <a:buChar char="•"/>
            </a:pPr>
            <a:r>
              <a:rPr lang="vi-VN" dirty="0"/>
              <a:t>Độ phức tạp của thuật toán </a:t>
            </a:r>
            <a:r>
              <a:rPr lang="vi-VN" dirty="0" err="1"/>
              <a:t>Kruskal</a:t>
            </a:r>
            <a:r>
              <a:rPr lang="vi-VN" dirty="0"/>
              <a:t> là O(</a:t>
            </a:r>
            <a:r>
              <a:rPr lang="vi-VN" dirty="0" err="1"/>
              <a:t>ElogE+ElogV</a:t>
            </a:r>
            <a:r>
              <a:rPr lang="vi-VN" dirty="0"/>
              <a:t>).</a:t>
            </a:r>
          </a:p>
          <a:p>
            <a:pPr marL="285750" lvl="0" indent="-285750" rtl="0">
              <a:spcBef>
                <a:spcPts val="0"/>
              </a:spcBef>
              <a:spcAft>
                <a:spcPts val="0"/>
              </a:spcAft>
              <a:buClr>
                <a:schemeClr val="dk1"/>
              </a:buClr>
              <a:buSzPts val="1100"/>
              <a:buFont typeface="Arial" panose="020B0604020202020204" pitchFamily="34" charset="0"/>
              <a:buChar char="•"/>
            </a:pPr>
            <a:r>
              <a:rPr lang="vi-VN" dirty="0"/>
              <a:t>Không gian: </a:t>
            </a:r>
          </a:p>
          <a:p>
            <a:pPr marL="285750" lvl="0" indent="-285750" rtl="0">
              <a:spcBef>
                <a:spcPts val="0"/>
              </a:spcBef>
              <a:spcAft>
                <a:spcPts val="0"/>
              </a:spcAft>
              <a:buClr>
                <a:schemeClr val="dk1"/>
              </a:buClr>
              <a:buSzPts val="1100"/>
              <a:buFont typeface="Arial" panose="020B0604020202020204" pitchFamily="34" charset="0"/>
              <a:buChar char="•"/>
            </a:pPr>
            <a:r>
              <a:rPr lang="vi-VN" dirty="0"/>
              <a:t>O(E) để lưu các cạnh.</a:t>
            </a:r>
          </a:p>
          <a:p>
            <a:pPr marL="285750" lvl="0" indent="-285750" rtl="0">
              <a:spcBef>
                <a:spcPts val="0"/>
              </a:spcBef>
              <a:spcAft>
                <a:spcPts val="0"/>
              </a:spcAft>
              <a:buClr>
                <a:schemeClr val="dk1"/>
              </a:buClr>
              <a:buSzPts val="1100"/>
              <a:buFont typeface="Arial" panose="020B0604020202020204" pitchFamily="34" charset="0"/>
              <a:buChar char="•"/>
            </a:pPr>
            <a:r>
              <a:rPr lang="vi-VN" dirty="0"/>
              <a:t>O(V) cho </a:t>
            </a:r>
            <a:r>
              <a:rPr lang="vi-VN" dirty="0" err="1"/>
              <a:t>Disjoint</a:t>
            </a:r>
            <a:r>
              <a:rPr lang="vi-VN" dirty="0"/>
              <a:t> </a:t>
            </a:r>
            <a:r>
              <a:rPr lang="vi-VN" dirty="0" err="1"/>
              <a:t>set</a:t>
            </a:r>
            <a:r>
              <a:rPr lang="vi-VN" dirty="0"/>
              <a:t>. </a:t>
            </a:r>
          </a:p>
          <a:p>
            <a:pPr marL="285750" lvl="0" indent="-285750" rtl="0">
              <a:spcBef>
                <a:spcPts val="0"/>
              </a:spcBef>
              <a:spcAft>
                <a:spcPts val="0"/>
              </a:spcAft>
              <a:buClr>
                <a:schemeClr val="dk1"/>
              </a:buClr>
              <a:buSzPts val="1100"/>
              <a:buFont typeface="Arial" panose="020B0604020202020204" pitchFamily="34" charset="0"/>
              <a:buChar char="•"/>
            </a:pPr>
            <a:r>
              <a:rPr lang="vi-VN" dirty="0"/>
              <a:t>Độ phức tạp không gian là O(E+V). </a:t>
            </a:r>
          </a:p>
          <a:p>
            <a:pPr marL="285750" lvl="0" indent="-285750" rtl="0">
              <a:spcBef>
                <a:spcPts val="0"/>
              </a:spcBef>
              <a:spcAft>
                <a:spcPts val="0"/>
              </a:spcAft>
              <a:buClr>
                <a:schemeClr val="dk1"/>
              </a:buClr>
              <a:buSzPts val="1100"/>
              <a:buFont typeface="Arial" panose="020B0604020202020204" pitchFamily="34" charset="0"/>
              <a:buChar char="•"/>
            </a:pPr>
            <a:endParaRPr lang="en-US" dirty="0"/>
          </a:p>
        </p:txBody>
      </p:sp>
      <p:sp>
        <p:nvSpPr>
          <p:cNvPr id="1691" name="Google Shape;1691;p42"/>
          <p:cNvSpPr txBox="1"/>
          <p:nvPr/>
        </p:nvSpPr>
        <p:spPr>
          <a:xfrm>
            <a:off x="47790" y="4877178"/>
            <a:ext cx="4220100" cy="456600"/>
          </a:xfrm>
          <a:prstGeom prst="rect">
            <a:avLst/>
          </a:prstGeom>
          <a:noFill/>
          <a:ln>
            <a:noFill/>
          </a:ln>
        </p:spPr>
        <p:txBody>
          <a:bodyPr spcFirstLastPara="1" wrap="square" lIns="91425" tIns="91425" rIns="80900" bIns="91425" anchor="t" anchorCtr="0">
            <a:noAutofit/>
          </a:bodyPr>
          <a:lstStyle/>
          <a:p>
            <a:pPr marL="0" marR="0" lvl="0" indent="0" algn="l" rtl="0">
              <a:lnSpc>
                <a:spcPct val="100000"/>
              </a:lnSpc>
              <a:spcBef>
                <a:spcPts val="0"/>
              </a:spcBef>
              <a:spcAft>
                <a:spcPts val="0"/>
              </a:spcAft>
              <a:buClr>
                <a:srgbClr val="000000"/>
              </a:buClr>
              <a:buSzPts val="990"/>
              <a:buFont typeface="Arial"/>
              <a:buNone/>
            </a:pPr>
            <a:r>
              <a:rPr lang="en" sz="1600" b="1">
                <a:solidFill>
                  <a:schemeClr val="lt1"/>
                </a:solidFill>
                <a:latin typeface="Jost"/>
                <a:ea typeface="Jost"/>
                <a:cs typeface="Jost"/>
                <a:sym typeface="Jost"/>
              </a:rPr>
              <a:t>AMAZING · INTERESTING</a:t>
            </a:r>
            <a:endParaRPr sz="1600" b="1">
              <a:solidFill>
                <a:schemeClr val="lt1"/>
              </a:solidFill>
              <a:latin typeface="Jost"/>
              <a:ea typeface="Jost"/>
              <a:cs typeface="Jost"/>
              <a:sym typeface="Jost"/>
            </a:endParaRPr>
          </a:p>
        </p:txBody>
      </p:sp>
      <p:grpSp>
        <p:nvGrpSpPr>
          <p:cNvPr id="1692" name="Google Shape;1692;p42"/>
          <p:cNvGrpSpPr/>
          <p:nvPr/>
        </p:nvGrpSpPr>
        <p:grpSpPr>
          <a:xfrm>
            <a:off x="4964079" y="571500"/>
            <a:ext cx="1210919" cy="1210919"/>
            <a:chOff x="5496254" y="845512"/>
            <a:chExt cx="1210919" cy="1210919"/>
          </a:xfrm>
        </p:grpSpPr>
        <p:grpSp>
          <p:nvGrpSpPr>
            <p:cNvPr id="1693" name="Google Shape;1693;p42"/>
            <p:cNvGrpSpPr/>
            <p:nvPr/>
          </p:nvGrpSpPr>
          <p:grpSpPr>
            <a:xfrm>
              <a:off x="5496254" y="845512"/>
              <a:ext cx="1210919" cy="1210919"/>
              <a:chOff x="5865054" y="1019025"/>
              <a:chExt cx="1210919" cy="1210919"/>
            </a:xfrm>
          </p:grpSpPr>
          <p:sp>
            <p:nvSpPr>
              <p:cNvPr id="1694" name="Google Shape;1694;p42"/>
              <p:cNvSpPr/>
              <p:nvPr/>
            </p:nvSpPr>
            <p:spPr>
              <a:xfrm rot="-579312">
                <a:off x="5945649" y="1099620"/>
                <a:ext cx="1049729" cy="1049729"/>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2"/>
              <p:cNvSpPr/>
              <p:nvPr/>
            </p:nvSpPr>
            <p:spPr>
              <a:xfrm>
                <a:off x="6142773" y="1295651"/>
                <a:ext cx="655500" cy="6555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6" name="Google Shape;1696;p42"/>
              <p:cNvGrpSpPr/>
              <p:nvPr/>
            </p:nvGrpSpPr>
            <p:grpSpPr>
              <a:xfrm>
                <a:off x="6250854" y="1412954"/>
                <a:ext cx="425938" cy="420842"/>
                <a:chOff x="5458800" y="132600"/>
                <a:chExt cx="1182833" cy="1168680"/>
              </a:xfrm>
            </p:grpSpPr>
            <p:sp>
              <p:nvSpPr>
                <p:cNvPr id="1697" name="Google Shape;1697;p42"/>
                <p:cNvSpPr/>
                <p:nvPr/>
              </p:nvSpPr>
              <p:spPr>
                <a:xfrm>
                  <a:off x="5468235" y="132600"/>
                  <a:ext cx="1173398" cy="1168680"/>
                </a:xfrm>
                <a:custGeom>
                  <a:avLst/>
                  <a:gdLst/>
                  <a:ahLst/>
                  <a:cxnLst/>
                  <a:rect l="l" t="t" r="r" b="b"/>
                  <a:pathLst>
                    <a:path w="17909" h="17837" extrusionOk="0">
                      <a:moveTo>
                        <a:pt x="8912" y="0"/>
                      </a:moveTo>
                      <a:cubicBezTo>
                        <a:pt x="7280" y="0"/>
                        <a:pt x="5628" y="448"/>
                        <a:pt x="4147" y="1386"/>
                      </a:cubicBezTo>
                      <a:cubicBezTo>
                        <a:pt x="2965" y="2135"/>
                        <a:pt x="2020" y="3118"/>
                        <a:pt x="1330" y="4235"/>
                      </a:cubicBezTo>
                      <a:cubicBezTo>
                        <a:pt x="909" y="4920"/>
                        <a:pt x="585" y="5655"/>
                        <a:pt x="362" y="6420"/>
                      </a:cubicBezTo>
                      <a:cubicBezTo>
                        <a:pt x="226" y="6881"/>
                        <a:pt x="129" y="7353"/>
                        <a:pt x="71" y="7830"/>
                      </a:cubicBezTo>
                      <a:cubicBezTo>
                        <a:pt x="33" y="8149"/>
                        <a:pt x="10" y="8469"/>
                        <a:pt x="7" y="8790"/>
                      </a:cubicBezTo>
                      <a:cubicBezTo>
                        <a:pt x="0" y="9199"/>
                        <a:pt x="20" y="9611"/>
                        <a:pt x="71" y="10020"/>
                      </a:cubicBezTo>
                      <a:cubicBezTo>
                        <a:pt x="198" y="11049"/>
                        <a:pt x="507" y="12068"/>
                        <a:pt x="1009" y="13029"/>
                      </a:cubicBezTo>
                      <a:cubicBezTo>
                        <a:pt x="1125" y="13252"/>
                        <a:pt x="1252" y="13474"/>
                        <a:pt x="1389" y="13690"/>
                      </a:cubicBezTo>
                      <a:cubicBezTo>
                        <a:pt x="1582" y="13996"/>
                        <a:pt x="1792" y="14286"/>
                        <a:pt x="2015" y="14559"/>
                      </a:cubicBezTo>
                      <a:cubicBezTo>
                        <a:pt x="2255" y="14855"/>
                        <a:pt x="2511" y="15129"/>
                        <a:pt x="2781" y="15386"/>
                      </a:cubicBezTo>
                      <a:cubicBezTo>
                        <a:pt x="3109" y="15698"/>
                        <a:pt x="3460" y="15983"/>
                        <a:pt x="3827" y="16239"/>
                      </a:cubicBezTo>
                      <a:cubicBezTo>
                        <a:pt x="5330" y="17284"/>
                        <a:pt x="7118" y="17836"/>
                        <a:pt x="8930" y="17836"/>
                      </a:cubicBezTo>
                      <a:cubicBezTo>
                        <a:pt x="10562" y="17836"/>
                        <a:pt x="12213" y="17388"/>
                        <a:pt x="13694" y="16450"/>
                      </a:cubicBezTo>
                      <a:cubicBezTo>
                        <a:pt x="13864" y="16341"/>
                        <a:pt x="14029" y="16229"/>
                        <a:pt x="14189" y="16113"/>
                      </a:cubicBezTo>
                      <a:cubicBezTo>
                        <a:pt x="14779" y="15682"/>
                        <a:pt x="15302" y="15190"/>
                        <a:pt x="15753" y="14650"/>
                      </a:cubicBezTo>
                      <a:cubicBezTo>
                        <a:pt x="16293" y="14007"/>
                        <a:pt x="16734" y="13297"/>
                        <a:pt x="17068" y="12544"/>
                      </a:cubicBezTo>
                      <a:cubicBezTo>
                        <a:pt x="17260" y="12113"/>
                        <a:pt x="17416" y="11669"/>
                        <a:pt x="17537" y="11214"/>
                      </a:cubicBezTo>
                      <a:cubicBezTo>
                        <a:pt x="17823" y="10142"/>
                        <a:pt x="17909" y="9021"/>
                        <a:pt x="17783" y="7908"/>
                      </a:cubicBezTo>
                      <a:cubicBezTo>
                        <a:pt x="17635" y="6610"/>
                        <a:pt x="17198" y="5323"/>
                        <a:pt x="16452" y="4145"/>
                      </a:cubicBezTo>
                      <a:cubicBezTo>
                        <a:pt x="16193" y="3734"/>
                        <a:pt x="15905" y="3353"/>
                        <a:pt x="15591" y="3001"/>
                      </a:cubicBezTo>
                      <a:cubicBezTo>
                        <a:pt x="15283" y="2649"/>
                        <a:pt x="14949" y="2329"/>
                        <a:pt x="14594" y="2036"/>
                      </a:cubicBezTo>
                      <a:cubicBezTo>
                        <a:pt x="14424" y="1898"/>
                        <a:pt x="14250" y="1764"/>
                        <a:pt x="14072" y="1637"/>
                      </a:cubicBezTo>
                      <a:cubicBezTo>
                        <a:pt x="13908" y="1523"/>
                        <a:pt x="13740" y="1412"/>
                        <a:pt x="13570" y="1308"/>
                      </a:cubicBezTo>
                      <a:cubicBezTo>
                        <a:pt x="12165" y="450"/>
                        <a:pt x="10548" y="0"/>
                        <a:pt x="891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2"/>
                <p:cNvSpPr/>
                <p:nvPr/>
              </p:nvSpPr>
              <p:spPr>
                <a:xfrm>
                  <a:off x="5600260" y="867354"/>
                  <a:ext cx="1017067" cy="273415"/>
                </a:xfrm>
                <a:custGeom>
                  <a:avLst/>
                  <a:gdLst/>
                  <a:ahLst/>
                  <a:cxnLst/>
                  <a:rect l="l" t="t" r="r" b="b"/>
                  <a:pathLst>
                    <a:path w="15523" h="4173" extrusionOk="0">
                      <a:moveTo>
                        <a:pt x="15522" y="0"/>
                      </a:moveTo>
                      <a:cubicBezTo>
                        <a:pt x="14830" y="230"/>
                        <a:pt x="14117" y="405"/>
                        <a:pt x="13410" y="578"/>
                      </a:cubicBezTo>
                      <a:cubicBezTo>
                        <a:pt x="8977" y="1667"/>
                        <a:pt x="4527" y="2757"/>
                        <a:pt x="0" y="3345"/>
                      </a:cubicBezTo>
                      <a:cubicBezTo>
                        <a:pt x="240" y="3641"/>
                        <a:pt x="496" y="3915"/>
                        <a:pt x="766" y="4172"/>
                      </a:cubicBezTo>
                      <a:cubicBezTo>
                        <a:pt x="2073" y="4070"/>
                        <a:pt x="3419" y="4111"/>
                        <a:pt x="4724" y="4007"/>
                      </a:cubicBezTo>
                      <a:cubicBezTo>
                        <a:pt x="6977" y="3830"/>
                        <a:pt x="9167" y="3204"/>
                        <a:pt x="11339" y="2583"/>
                      </a:cubicBezTo>
                      <a:cubicBezTo>
                        <a:pt x="12595" y="2223"/>
                        <a:pt x="13859" y="1862"/>
                        <a:pt x="15053" y="1330"/>
                      </a:cubicBezTo>
                      <a:cubicBezTo>
                        <a:pt x="15245" y="899"/>
                        <a:pt x="15403" y="455"/>
                        <a:pt x="1552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2"/>
                <p:cNvSpPr/>
                <p:nvPr/>
              </p:nvSpPr>
              <p:spPr>
                <a:xfrm>
                  <a:off x="5491888" y="218236"/>
                  <a:ext cx="932677" cy="335004"/>
                </a:xfrm>
                <a:custGeom>
                  <a:avLst/>
                  <a:gdLst/>
                  <a:ahLst/>
                  <a:cxnLst/>
                  <a:rect l="l" t="t" r="r" b="b"/>
                  <a:pathLst>
                    <a:path w="14235" h="5113" extrusionOk="0">
                      <a:moveTo>
                        <a:pt x="13209" y="1"/>
                      </a:moveTo>
                      <a:cubicBezTo>
                        <a:pt x="12064" y="445"/>
                        <a:pt x="10840" y="675"/>
                        <a:pt x="9633" y="914"/>
                      </a:cubicBezTo>
                      <a:cubicBezTo>
                        <a:pt x="6725" y="1492"/>
                        <a:pt x="3834" y="2165"/>
                        <a:pt x="969" y="2928"/>
                      </a:cubicBezTo>
                      <a:cubicBezTo>
                        <a:pt x="548" y="3613"/>
                        <a:pt x="222" y="4348"/>
                        <a:pt x="1" y="5113"/>
                      </a:cubicBezTo>
                      <a:cubicBezTo>
                        <a:pt x="766" y="4865"/>
                        <a:pt x="1512" y="4531"/>
                        <a:pt x="2259" y="4236"/>
                      </a:cubicBezTo>
                      <a:cubicBezTo>
                        <a:pt x="5744" y="2863"/>
                        <a:pt x="9480" y="2257"/>
                        <a:pt x="13055" y="1139"/>
                      </a:cubicBezTo>
                      <a:cubicBezTo>
                        <a:pt x="13450" y="1017"/>
                        <a:pt x="13846" y="885"/>
                        <a:pt x="14235" y="729"/>
                      </a:cubicBezTo>
                      <a:cubicBezTo>
                        <a:pt x="13908" y="462"/>
                        <a:pt x="13566" y="217"/>
                        <a:pt x="13209"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2"/>
                <p:cNvSpPr/>
                <p:nvPr/>
              </p:nvSpPr>
              <p:spPr>
                <a:xfrm>
                  <a:off x="5458800" y="329163"/>
                  <a:ext cx="1174512" cy="657166"/>
                </a:xfrm>
                <a:custGeom>
                  <a:avLst/>
                  <a:gdLst/>
                  <a:ahLst/>
                  <a:cxnLst/>
                  <a:rect l="l" t="t" r="r" b="b"/>
                  <a:pathLst>
                    <a:path w="17926" h="10030" extrusionOk="0">
                      <a:moveTo>
                        <a:pt x="15735" y="1"/>
                      </a:moveTo>
                      <a:cubicBezTo>
                        <a:pt x="15124" y="140"/>
                        <a:pt x="14520" y="313"/>
                        <a:pt x="13927" y="513"/>
                      </a:cubicBezTo>
                      <a:cubicBezTo>
                        <a:pt x="11497" y="1334"/>
                        <a:pt x="9231" y="2610"/>
                        <a:pt x="6762" y="3311"/>
                      </a:cubicBezTo>
                      <a:cubicBezTo>
                        <a:pt x="4656" y="3907"/>
                        <a:pt x="2440" y="4072"/>
                        <a:pt x="367" y="4777"/>
                      </a:cubicBezTo>
                      <a:cubicBezTo>
                        <a:pt x="318" y="4794"/>
                        <a:pt x="265" y="4812"/>
                        <a:pt x="215" y="4830"/>
                      </a:cubicBezTo>
                      <a:cubicBezTo>
                        <a:pt x="0" y="6573"/>
                        <a:pt x="294" y="8384"/>
                        <a:pt x="1153" y="10029"/>
                      </a:cubicBezTo>
                      <a:cubicBezTo>
                        <a:pt x="1903" y="9830"/>
                        <a:pt x="2579" y="9351"/>
                        <a:pt x="3291" y="9005"/>
                      </a:cubicBezTo>
                      <a:cubicBezTo>
                        <a:pt x="4315" y="8510"/>
                        <a:pt x="5446" y="8285"/>
                        <a:pt x="6538" y="7972"/>
                      </a:cubicBezTo>
                      <a:cubicBezTo>
                        <a:pt x="8107" y="7521"/>
                        <a:pt x="9620" y="6878"/>
                        <a:pt x="11202" y="6485"/>
                      </a:cubicBezTo>
                      <a:cubicBezTo>
                        <a:pt x="12622" y="6132"/>
                        <a:pt x="14085" y="5985"/>
                        <a:pt x="15516" y="5674"/>
                      </a:cubicBezTo>
                      <a:cubicBezTo>
                        <a:pt x="16338" y="5494"/>
                        <a:pt x="17161" y="5256"/>
                        <a:pt x="17926" y="4908"/>
                      </a:cubicBezTo>
                      <a:cubicBezTo>
                        <a:pt x="17879" y="4505"/>
                        <a:pt x="17807" y="4104"/>
                        <a:pt x="17704" y="3705"/>
                      </a:cubicBezTo>
                      <a:cubicBezTo>
                        <a:pt x="17506" y="2933"/>
                        <a:pt x="17202" y="2176"/>
                        <a:pt x="16784" y="1454"/>
                      </a:cubicBezTo>
                      <a:cubicBezTo>
                        <a:pt x="16725" y="1350"/>
                        <a:pt x="16662" y="1248"/>
                        <a:pt x="16596" y="1145"/>
                      </a:cubicBezTo>
                      <a:cubicBezTo>
                        <a:pt x="16337" y="734"/>
                        <a:pt x="16049" y="353"/>
                        <a:pt x="15735"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2"/>
                <p:cNvSpPr/>
                <p:nvPr/>
              </p:nvSpPr>
              <p:spPr>
                <a:xfrm>
                  <a:off x="6176060" y="764289"/>
                  <a:ext cx="355774" cy="86945"/>
                </a:xfrm>
                <a:custGeom>
                  <a:avLst/>
                  <a:gdLst/>
                  <a:ahLst/>
                  <a:cxnLst/>
                  <a:rect l="l" t="t" r="r" b="b"/>
                  <a:pathLst>
                    <a:path w="5430" h="1327" extrusionOk="0">
                      <a:moveTo>
                        <a:pt x="4716" y="1"/>
                      </a:moveTo>
                      <a:cubicBezTo>
                        <a:pt x="4223" y="1"/>
                        <a:pt x="3629" y="161"/>
                        <a:pt x="3342" y="196"/>
                      </a:cubicBezTo>
                      <a:cubicBezTo>
                        <a:pt x="2370" y="313"/>
                        <a:pt x="1409" y="518"/>
                        <a:pt x="474" y="810"/>
                      </a:cubicBezTo>
                      <a:cubicBezTo>
                        <a:pt x="278" y="871"/>
                        <a:pt x="53" y="966"/>
                        <a:pt x="0" y="1165"/>
                      </a:cubicBezTo>
                      <a:cubicBezTo>
                        <a:pt x="180" y="1303"/>
                        <a:pt x="418" y="1326"/>
                        <a:pt x="648" y="1326"/>
                      </a:cubicBezTo>
                      <a:cubicBezTo>
                        <a:pt x="676" y="1326"/>
                        <a:pt x="703" y="1326"/>
                        <a:pt x="730" y="1326"/>
                      </a:cubicBezTo>
                      <a:cubicBezTo>
                        <a:pt x="2240" y="1301"/>
                        <a:pt x="4108" y="1051"/>
                        <a:pt x="5429" y="269"/>
                      </a:cubicBezTo>
                      <a:cubicBezTo>
                        <a:pt x="5303" y="66"/>
                        <a:pt x="5030" y="1"/>
                        <a:pt x="4716"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2"/>
                <p:cNvSpPr/>
                <p:nvPr/>
              </p:nvSpPr>
              <p:spPr>
                <a:xfrm>
                  <a:off x="5808683" y="891728"/>
                  <a:ext cx="245045" cy="87928"/>
                </a:xfrm>
                <a:custGeom>
                  <a:avLst/>
                  <a:gdLst/>
                  <a:ahLst/>
                  <a:cxnLst/>
                  <a:rect l="l" t="t" r="r" b="b"/>
                  <a:pathLst>
                    <a:path w="3740" h="1342" extrusionOk="0">
                      <a:moveTo>
                        <a:pt x="3463" y="1"/>
                      </a:moveTo>
                      <a:cubicBezTo>
                        <a:pt x="3408" y="1"/>
                        <a:pt x="3352" y="9"/>
                        <a:pt x="3297" y="18"/>
                      </a:cubicBezTo>
                      <a:cubicBezTo>
                        <a:pt x="2626" y="139"/>
                        <a:pt x="2017" y="398"/>
                        <a:pt x="1374" y="613"/>
                      </a:cubicBezTo>
                      <a:cubicBezTo>
                        <a:pt x="905" y="771"/>
                        <a:pt x="392" y="928"/>
                        <a:pt x="0" y="1239"/>
                      </a:cubicBezTo>
                      <a:cubicBezTo>
                        <a:pt x="266" y="1306"/>
                        <a:pt x="564" y="1342"/>
                        <a:pt x="856" y="1342"/>
                      </a:cubicBezTo>
                      <a:cubicBezTo>
                        <a:pt x="1037" y="1342"/>
                        <a:pt x="1216" y="1328"/>
                        <a:pt x="1384" y="1300"/>
                      </a:cubicBezTo>
                      <a:cubicBezTo>
                        <a:pt x="1751" y="1239"/>
                        <a:pt x="2096" y="1087"/>
                        <a:pt x="2433" y="928"/>
                      </a:cubicBezTo>
                      <a:cubicBezTo>
                        <a:pt x="2805" y="751"/>
                        <a:pt x="3170" y="563"/>
                        <a:pt x="3526" y="362"/>
                      </a:cubicBezTo>
                      <a:cubicBezTo>
                        <a:pt x="3625" y="307"/>
                        <a:pt x="3739" y="210"/>
                        <a:pt x="3695" y="106"/>
                      </a:cubicBezTo>
                      <a:cubicBezTo>
                        <a:pt x="3677" y="66"/>
                        <a:pt x="3639" y="38"/>
                        <a:pt x="3597" y="23"/>
                      </a:cubicBezTo>
                      <a:cubicBezTo>
                        <a:pt x="3555" y="7"/>
                        <a:pt x="3509" y="1"/>
                        <a:pt x="3463"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2"/>
                <p:cNvSpPr/>
                <p:nvPr/>
              </p:nvSpPr>
              <p:spPr>
                <a:xfrm>
                  <a:off x="5826832" y="424431"/>
                  <a:ext cx="792006" cy="352629"/>
                </a:xfrm>
                <a:custGeom>
                  <a:avLst/>
                  <a:gdLst/>
                  <a:ahLst/>
                  <a:cxnLst/>
                  <a:rect l="l" t="t" r="r" b="b"/>
                  <a:pathLst>
                    <a:path w="12088" h="5382" extrusionOk="0">
                      <a:moveTo>
                        <a:pt x="11166" y="0"/>
                      </a:moveTo>
                      <a:cubicBezTo>
                        <a:pt x="8191" y="859"/>
                        <a:pt x="5241" y="1822"/>
                        <a:pt x="2326" y="2891"/>
                      </a:cubicBezTo>
                      <a:cubicBezTo>
                        <a:pt x="1814" y="3079"/>
                        <a:pt x="1299" y="3272"/>
                        <a:pt x="845" y="3579"/>
                      </a:cubicBezTo>
                      <a:cubicBezTo>
                        <a:pt x="494" y="3819"/>
                        <a:pt x="4" y="4260"/>
                        <a:pt x="2" y="4694"/>
                      </a:cubicBezTo>
                      <a:cubicBezTo>
                        <a:pt x="1" y="5223"/>
                        <a:pt x="351" y="5382"/>
                        <a:pt x="801" y="5382"/>
                      </a:cubicBezTo>
                      <a:cubicBezTo>
                        <a:pt x="1371" y="5382"/>
                        <a:pt x="2100" y="5128"/>
                        <a:pt x="2481" y="5048"/>
                      </a:cubicBezTo>
                      <a:cubicBezTo>
                        <a:pt x="3694" y="4797"/>
                        <a:pt x="4898" y="4509"/>
                        <a:pt x="6097" y="4186"/>
                      </a:cubicBezTo>
                      <a:cubicBezTo>
                        <a:pt x="8120" y="3639"/>
                        <a:pt x="10120" y="2995"/>
                        <a:pt x="12087" y="2251"/>
                      </a:cubicBezTo>
                      <a:cubicBezTo>
                        <a:pt x="11889" y="1479"/>
                        <a:pt x="11585" y="722"/>
                        <a:pt x="1116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2"/>
                <p:cNvSpPr/>
                <p:nvPr/>
              </p:nvSpPr>
              <p:spPr>
                <a:xfrm>
                  <a:off x="5468235" y="662928"/>
                  <a:ext cx="210647" cy="126257"/>
                </a:xfrm>
                <a:custGeom>
                  <a:avLst/>
                  <a:gdLst/>
                  <a:ahLst/>
                  <a:cxnLst/>
                  <a:rect l="l" t="t" r="r" b="b"/>
                  <a:pathLst>
                    <a:path w="3215" h="1927" extrusionOk="0">
                      <a:moveTo>
                        <a:pt x="2797" y="0"/>
                      </a:moveTo>
                      <a:cubicBezTo>
                        <a:pt x="2623" y="0"/>
                        <a:pt x="2444" y="45"/>
                        <a:pt x="2274" y="90"/>
                      </a:cubicBezTo>
                      <a:cubicBezTo>
                        <a:pt x="1518" y="291"/>
                        <a:pt x="762" y="494"/>
                        <a:pt x="7" y="696"/>
                      </a:cubicBezTo>
                      <a:cubicBezTo>
                        <a:pt x="0" y="1105"/>
                        <a:pt x="20" y="1517"/>
                        <a:pt x="71" y="1926"/>
                      </a:cubicBezTo>
                      <a:cubicBezTo>
                        <a:pt x="824" y="1636"/>
                        <a:pt x="1579" y="1343"/>
                        <a:pt x="2332" y="1053"/>
                      </a:cubicBezTo>
                      <a:cubicBezTo>
                        <a:pt x="2727" y="899"/>
                        <a:pt x="3189" y="659"/>
                        <a:pt x="3213" y="235"/>
                      </a:cubicBezTo>
                      <a:cubicBezTo>
                        <a:pt x="3214" y="200"/>
                        <a:pt x="3213" y="166"/>
                        <a:pt x="3196" y="134"/>
                      </a:cubicBezTo>
                      <a:cubicBezTo>
                        <a:pt x="3175" y="95"/>
                        <a:pt x="3135" y="71"/>
                        <a:pt x="3094" y="55"/>
                      </a:cubicBezTo>
                      <a:cubicBezTo>
                        <a:pt x="2999" y="15"/>
                        <a:pt x="2899" y="0"/>
                        <a:pt x="279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2"/>
                <p:cNvSpPr/>
                <p:nvPr/>
              </p:nvSpPr>
              <p:spPr>
                <a:xfrm>
                  <a:off x="5924655" y="1092419"/>
                  <a:ext cx="575790" cy="159541"/>
                </a:xfrm>
                <a:custGeom>
                  <a:avLst/>
                  <a:gdLst/>
                  <a:ahLst/>
                  <a:cxnLst/>
                  <a:rect l="l" t="t" r="r" b="b"/>
                  <a:pathLst>
                    <a:path w="8788" h="2435" extrusionOk="0">
                      <a:moveTo>
                        <a:pt x="8787" y="1"/>
                      </a:moveTo>
                      <a:lnTo>
                        <a:pt x="8787" y="1"/>
                      </a:lnTo>
                      <a:cubicBezTo>
                        <a:pt x="8328" y="60"/>
                        <a:pt x="7851" y="62"/>
                        <a:pt x="7388" y="108"/>
                      </a:cubicBezTo>
                      <a:cubicBezTo>
                        <a:pt x="6478" y="197"/>
                        <a:pt x="5585" y="460"/>
                        <a:pt x="4670" y="488"/>
                      </a:cubicBezTo>
                      <a:cubicBezTo>
                        <a:pt x="4601" y="490"/>
                        <a:pt x="4533" y="491"/>
                        <a:pt x="4464" y="491"/>
                      </a:cubicBezTo>
                      <a:cubicBezTo>
                        <a:pt x="4290" y="491"/>
                        <a:pt x="4116" y="486"/>
                        <a:pt x="3942" y="486"/>
                      </a:cubicBezTo>
                      <a:cubicBezTo>
                        <a:pt x="3757" y="486"/>
                        <a:pt x="3572" y="491"/>
                        <a:pt x="3388" y="514"/>
                      </a:cubicBezTo>
                      <a:cubicBezTo>
                        <a:pt x="2975" y="566"/>
                        <a:pt x="2581" y="701"/>
                        <a:pt x="2178" y="795"/>
                      </a:cubicBezTo>
                      <a:cubicBezTo>
                        <a:pt x="1588" y="936"/>
                        <a:pt x="75" y="967"/>
                        <a:pt x="29" y="1794"/>
                      </a:cubicBezTo>
                      <a:cubicBezTo>
                        <a:pt x="0" y="2303"/>
                        <a:pt x="384" y="2434"/>
                        <a:pt x="820" y="2434"/>
                      </a:cubicBezTo>
                      <a:cubicBezTo>
                        <a:pt x="1166" y="2434"/>
                        <a:pt x="1545" y="2352"/>
                        <a:pt x="1779" y="2310"/>
                      </a:cubicBezTo>
                      <a:cubicBezTo>
                        <a:pt x="2358" y="2204"/>
                        <a:pt x="2916" y="2007"/>
                        <a:pt x="3496" y="1917"/>
                      </a:cubicBezTo>
                      <a:cubicBezTo>
                        <a:pt x="4145" y="1813"/>
                        <a:pt x="4807" y="1841"/>
                        <a:pt x="5461" y="1788"/>
                      </a:cubicBezTo>
                      <a:cubicBezTo>
                        <a:pt x="6057" y="1740"/>
                        <a:pt x="6647" y="1624"/>
                        <a:pt x="7223" y="1464"/>
                      </a:cubicBezTo>
                      <a:cubicBezTo>
                        <a:pt x="7813" y="1033"/>
                        <a:pt x="8336" y="541"/>
                        <a:pt x="8787"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6" name="Google Shape;1706;p42"/>
              <p:cNvSpPr/>
              <p:nvPr/>
            </p:nvSpPr>
            <p:spPr>
              <a:xfrm rot="10546279">
                <a:off x="6550282" y="1384421"/>
                <a:ext cx="158584" cy="204524"/>
              </a:xfrm>
              <a:custGeom>
                <a:avLst/>
                <a:gdLst/>
                <a:ahLst/>
                <a:cxnLst/>
                <a:rect l="l" t="t" r="r" b="b"/>
                <a:pathLst>
                  <a:path w="8264" h="10658" extrusionOk="0">
                    <a:moveTo>
                      <a:pt x="8079" y="9782"/>
                    </a:moveTo>
                    <a:cubicBezTo>
                      <a:pt x="5619" y="9782"/>
                      <a:pt x="3626" y="7788"/>
                      <a:pt x="3626" y="5329"/>
                    </a:cubicBezTo>
                    <a:cubicBezTo>
                      <a:pt x="3626" y="2870"/>
                      <a:pt x="5619" y="876"/>
                      <a:pt x="8079" y="876"/>
                    </a:cubicBezTo>
                    <a:cubicBezTo>
                      <a:pt x="8140" y="876"/>
                      <a:pt x="8202" y="876"/>
                      <a:pt x="8263" y="879"/>
                    </a:cubicBezTo>
                    <a:cubicBezTo>
                      <a:pt x="7423" y="322"/>
                      <a:pt x="6413" y="0"/>
                      <a:pt x="5329" y="0"/>
                    </a:cubicBezTo>
                    <a:cubicBezTo>
                      <a:pt x="2387" y="0"/>
                      <a:pt x="1" y="2384"/>
                      <a:pt x="1" y="5329"/>
                    </a:cubicBezTo>
                    <a:cubicBezTo>
                      <a:pt x="1" y="8271"/>
                      <a:pt x="2387" y="10657"/>
                      <a:pt x="5329" y="10657"/>
                    </a:cubicBezTo>
                    <a:cubicBezTo>
                      <a:pt x="6413" y="10657"/>
                      <a:pt x="7423" y="10333"/>
                      <a:pt x="8263" y="9776"/>
                    </a:cubicBezTo>
                    <a:cubicBezTo>
                      <a:pt x="8202" y="9779"/>
                      <a:pt x="8140" y="9782"/>
                      <a:pt x="8079" y="9782"/>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707" name="Google Shape;1707;p42"/>
            <p:cNvSpPr/>
            <p:nvPr/>
          </p:nvSpPr>
          <p:spPr>
            <a:xfrm>
              <a:off x="5950306" y="1213748"/>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8" name="Google Shape;1708;p42"/>
            <p:cNvSpPr/>
            <p:nvPr/>
          </p:nvSpPr>
          <p:spPr>
            <a:xfrm>
              <a:off x="5877931" y="1598528"/>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42"/>
          <p:cNvGrpSpPr/>
          <p:nvPr/>
        </p:nvGrpSpPr>
        <p:grpSpPr>
          <a:xfrm>
            <a:off x="5316218" y="2847009"/>
            <a:ext cx="1882855" cy="2290310"/>
            <a:chOff x="5533168" y="3120434"/>
            <a:chExt cx="1882855" cy="2290310"/>
          </a:xfrm>
        </p:grpSpPr>
        <p:sp>
          <p:nvSpPr>
            <p:cNvPr id="1710" name="Google Shape;1710;p42"/>
            <p:cNvSpPr/>
            <p:nvPr/>
          </p:nvSpPr>
          <p:spPr>
            <a:xfrm rot="10800000" flipH="1">
              <a:off x="5978200" y="5124179"/>
              <a:ext cx="579718" cy="20382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nvGrpSpPr>
            <p:cNvPr id="1711" name="Google Shape;1711;p42"/>
            <p:cNvGrpSpPr/>
            <p:nvPr/>
          </p:nvGrpSpPr>
          <p:grpSpPr>
            <a:xfrm rot="2699315" flipH="1">
              <a:off x="6478041" y="4742815"/>
              <a:ext cx="208113" cy="454842"/>
              <a:chOff x="-835750" y="499300"/>
              <a:chExt cx="586638" cy="1282385"/>
            </a:xfrm>
          </p:grpSpPr>
          <p:sp>
            <p:nvSpPr>
              <p:cNvPr id="1712" name="Google Shape;1712;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2"/>
            <p:cNvGrpSpPr/>
            <p:nvPr/>
          </p:nvGrpSpPr>
          <p:grpSpPr>
            <a:xfrm rot="2191022">
              <a:off x="6220759" y="4127620"/>
              <a:ext cx="211464" cy="462257"/>
              <a:chOff x="-835750" y="499300"/>
              <a:chExt cx="586638" cy="1282385"/>
            </a:xfrm>
          </p:grpSpPr>
          <p:sp>
            <p:nvSpPr>
              <p:cNvPr id="1719" name="Google Shape;1719;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42"/>
            <p:cNvGrpSpPr/>
            <p:nvPr/>
          </p:nvGrpSpPr>
          <p:grpSpPr>
            <a:xfrm rot="3532422" flipH="1">
              <a:off x="7007479" y="3883491"/>
              <a:ext cx="241157" cy="527168"/>
              <a:chOff x="-835750" y="499300"/>
              <a:chExt cx="586638" cy="1282385"/>
            </a:xfrm>
          </p:grpSpPr>
          <p:sp>
            <p:nvSpPr>
              <p:cNvPr id="1726" name="Google Shape;1726;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42"/>
            <p:cNvGrpSpPr/>
            <p:nvPr/>
          </p:nvGrpSpPr>
          <p:grpSpPr>
            <a:xfrm rot="3139970">
              <a:off x="7007485" y="3113366"/>
              <a:ext cx="241155" cy="527163"/>
              <a:chOff x="-835750" y="499300"/>
              <a:chExt cx="586638" cy="1282385"/>
            </a:xfrm>
          </p:grpSpPr>
          <p:sp>
            <p:nvSpPr>
              <p:cNvPr id="1733" name="Google Shape;1733;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42"/>
            <p:cNvSpPr/>
            <p:nvPr/>
          </p:nvSpPr>
          <p:spPr>
            <a:xfrm>
              <a:off x="6449075" y="4025932"/>
              <a:ext cx="383050" cy="84150"/>
            </a:xfrm>
            <a:custGeom>
              <a:avLst/>
              <a:gdLst/>
              <a:ahLst/>
              <a:cxnLst/>
              <a:rect l="l" t="t" r="r" b="b"/>
              <a:pathLst>
                <a:path w="15322" h="3366" extrusionOk="0">
                  <a:moveTo>
                    <a:pt x="0" y="3366"/>
                  </a:moveTo>
                  <a:cubicBezTo>
                    <a:pt x="3197" y="-629"/>
                    <a:pt x="11704" y="-1181"/>
                    <a:pt x="15322" y="2437"/>
                  </a:cubicBezTo>
                </a:path>
              </a:pathLst>
            </a:custGeom>
            <a:noFill/>
            <a:ln w="9525" cap="flat" cmpd="sng">
              <a:solidFill>
                <a:schemeClr val="lt1"/>
              </a:solidFill>
              <a:prstDash val="dot"/>
              <a:round/>
              <a:headEnd type="none" w="med" len="med"/>
              <a:tailEnd type="none" w="med" len="med"/>
            </a:ln>
          </p:spPr>
        </p:sp>
        <p:sp>
          <p:nvSpPr>
            <p:cNvPr id="1740" name="Google Shape;1740;p42"/>
            <p:cNvSpPr/>
            <p:nvPr/>
          </p:nvSpPr>
          <p:spPr>
            <a:xfrm>
              <a:off x="7147588" y="3611600"/>
              <a:ext cx="67825" cy="296000"/>
            </a:xfrm>
            <a:custGeom>
              <a:avLst/>
              <a:gdLst/>
              <a:ahLst/>
              <a:cxnLst/>
              <a:rect l="l" t="t" r="r" b="b"/>
              <a:pathLst>
                <a:path w="2713" h="11840" extrusionOk="0">
                  <a:moveTo>
                    <a:pt x="0" y="0"/>
                  </a:moveTo>
                  <a:cubicBezTo>
                    <a:pt x="2810" y="2810"/>
                    <a:pt x="3597" y="8534"/>
                    <a:pt x="1393" y="11840"/>
                  </a:cubicBezTo>
                </a:path>
              </a:pathLst>
            </a:custGeom>
            <a:noFill/>
            <a:ln w="9525" cap="flat" cmpd="sng">
              <a:solidFill>
                <a:schemeClr val="lt1"/>
              </a:solidFill>
              <a:prstDash val="dot"/>
              <a:round/>
              <a:headEnd type="none" w="med" len="med"/>
              <a:tailEnd type="none" w="med" len="med"/>
            </a:ln>
          </p:spPr>
        </p:sp>
        <p:grpSp>
          <p:nvGrpSpPr>
            <p:cNvPr id="1741" name="Google Shape;1741;p42"/>
            <p:cNvGrpSpPr/>
            <p:nvPr/>
          </p:nvGrpSpPr>
          <p:grpSpPr>
            <a:xfrm rot="2191022">
              <a:off x="5649947" y="4930945"/>
              <a:ext cx="211464" cy="462257"/>
              <a:chOff x="-835750" y="499300"/>
              <a:chExt cx="586638" cy="1282385"/>
            </a:xfrm>
          </p:grpSpPr>
          <p:sp>
            <p:nvSpPr>
              <p:cNvPr id="1742" name="Google Shape;1742;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8" name="Google Shape;1748;p42"/>
            <p:cNvSpPr/>
            <p:nvPr/>
          </p:nvSpPr>
          <p:spPr>
            <a:xfrm>
              <a:off x="6381575" y="4567800"/>
              <a:ext cx="106750" cy="266725"/>
            </a:xfrm>
            <a:custGeom>
              <a:avLst/>
              <a:gdLst/>
              <a:ahLst/>
              <a:cxnLst/>
              <a:rect l="l" t="t" r="r" b="b"/>
              <a:pathLst>
                <a:path w="4270" h="10669" extrusionOk="0">
                  <a:moveTo>
                    <a:pt x="0" y="0"/>
                  </a:moveTo>
                  <a:cubicBezTo>
                    <a:pt x="2880" y="2304"/>
                    <a:pt x="6005" y="8626"/>
                    <a:pt x="2934" y="10669"/>
                  </a:cubicBezTo>
                </a:path>
              </a:pathLst>
            </a:custGeom>
            <a:noFill/>
            <a:ln w="9525" cap="flat" cmpd="sng">
              <a:solidFill>
                <a:schemeClr val="lt1"/>
              </a:solidFill>
              <a:prstDash val="dot"/>
              <a:round/>
              <a:headEnd type="none" w="med" len="med"/>
              <a:tailEnd type="none" w="med" len="med"/>
            </a:ln>
          </p:spPr>
        </p:sp>
      </p:grpSp>
      <p:sp>
        <p:nvSpPr>
          <p:cNvPr id="1749" name="Google Shape;1749;p42"/>
          <p:cNvSpPr/>
          <p:nvPr/>
        </p:nvSpPr>
        <p:spPr>
          <a:xfrm>
            <a:off x="6149825" y="2769450"/>
            <a:ext cx="301900" cy="598875"/>
          </a:xfrm>
          <a:custGeom>
            <a:avLst/>
            <a:gdLst/>
            <a:ahLst/>
            <a:cxnLst/>
            <a:rect l="l" t="t" r="r" b="b"/>
            <a:pathLst>
              <a:path w="12076" h="23955" fill="none" extrusionOk="0">
                <a:moveTo>
                  <a:pt x="9995" y="8614"/>
                </a:moveTo>
                <a:cubicBezTo>
                  <a:pt x="9992" y="8597"/>
                  <a:pt x="9990" y="8578"/>
                  <a:pt x="9988" y="8558"/>
                </a:cubicBezTo>
                <a:cubicBezTo>
                  <a:pt x="9988" y="8554"/>
                  <a:pt x="9987" y="8551"/>
                  <a:pt x="9987" y="8548"/>
                </a:cubicBezTo>
                <a:cubicBezTo>
                  <a:pt x="9972" y="8391"/>
                  <a:pt x="9962" y="8118"/>
                  <a:pt x="9955" y="7768"/>
                </a:cubicBezTo>
                <a:cubicBezTo>
                  <a:pt x="9955" y="7768"/>
                  <a:pt x="9955" y="7768"/>
                  <a:pt x="9955" y="7768"/>
                </a:cubicBezTo>
                <a:cubicBezTo>
                  <a:pt x="9921" y="5910"/>
                  <a:pt x="9975" y="1875"/>
                  <a:pt x="9724" y="1000"/>
                </a:cubicBezTo>
                <a:cubicBezTo>
                  <a:pt x="9513" y="270"/>
                  <a:pt x="9367" y="1"/>
                  <a:pt x="8738" y="1"/>
                </a:cubicBezTo>
                <a:cubicBezTo>
                  <a:pt x="7843" y="1"/>
                  <a:pt x="7717" y="1083"/>
                  <a:pt x="7729" y="1875"/>
                </a:cubicBezTo>
                <a:cubicBezTo>
                  <a:pt x="7732" y="2049"/>
                  <a:pt x="7767" y="5337"/>
                  <a:pt x="7770" y="7014"/>
                </a:cubicBezTo>
                <a:cubicBezTo>
                  <a:pt x="7770" y="7012"/>
                  <a:pt x="7769" y="7010"/>
                  <a:pt x="7769" y="7010"/>
                </a:cubicBezTo>
                <a:cubicBezTo>
                  <a:pt x="7770" y="7218"/>
                  <a:pt x="7770" y="7402"/>
                  <a:pt x="7769" y="7552"/>
                </a:cubicBezTo>
                <a:cubicBezTo>
                  <a:pt x="7589" y="7334"/>
                  <a:pt x="7301" y="7200"/>
                  <a:pt x="6994" y="7198"/>
                </a:cubicBezTo>
                <a:cubicBezTo>
                  <a:pt x="6502" y="7194"/>
                  <a:pt x="6079" y="7532"/>
                  <a:pt x="5968" y="8001"/>
                </a:cubicBezTo>
                <a:cubicBezTo>
                  <a:pt x="5841" y="7552"/>
                  <a:pt x="5379" y="7279"/>
                  <a:pt x="4893" y="7321"/>
                </a:cubicBezTo>
                <a:cubicBezTo>
                  <a:pt x="4338" y="7367"/>
                  <a:pt x="3904" y="7821"/>
                  <a:pt x="3884" y="8378"/>
                </a:cubicBezTo>
                <a:lnTo>
                  <a:pt x="3877" y="8541"/>
                </a:lnTo>
                <a:cubicBezTo>
                  <a:pt x="3876" y="8541"/>
                  <a:pt x="3874" y="8541"/>
                  <a:pt x="3872" y="8541"/>
                </a:cubicBezTo>
                <a:cubicBezTo>
                  <a:pt x="3854" y="8545"/>
                  <a:pt x="3838" y="8548"/>
                  <a:pt x="3821" y="8551"/>
                </a:cubicBezTo>
                <a:cubicBezTo>
                  <a:pt x="3820" y="8536"/>
                  <a:pt x="3818" y="8521"/>
                  <a:pt x="3816" y="8508"/>
                </a:cubicBezTo>
                <a:cubicBezTo>
                  <a:pt x="3749" y="8003"/>
                  <a:pt x="3258" y="7691"/>
                  <a:pt x="2751" y="7740"/>
                </a:cubicBezTo>
                <a:cubicBezTo>
                  <a:pt x="2221" y="7793"/>
                  <a:pt x="1811" y="8232"/>
                  <a:pt x="1798" y="8764"/>
                </a:cubicBezTo>
                <a:lnTo>
                  <a:pt x="1795" y="8924"/>
                </a:lnTo>
                <a:cubicBezTo>
                  <a:pt x="1793" y="8951"/>
                  <a:pt x="1795" y="8977"/>
                  <a:pt x="1793" y="9004"/>
                </a:cubicBezTo>
                <a:cubicBezTo>
                  <a:pt x="1790" y="9005"/>
                  <a:pt x="1786" y="9005"/>
                  <a:pt x="1781" y="9007"/>
                </a:cubicBezTo>
                <a:cubicBezTo>
                  <a:pt x="1776" y="8984"/>
                  <a:pt x="1770" y="8962"/>
                  <a:pt x="1767" y="8944"/>
                </a:cubicBezTo>
                <a:cubicBezTo>
                  <a:pt x="1654" y="8513"/>
                  <a:pt x="1197" y="8295"/>
                  <a:pt x="762" y="8391"/>
                </a:cubicBezTo>
                <a:cubicBezTo>
                  <a:pt x="308" y="8492"/>
                  <a:pt x="1" y="8916"/>
                  <a:pt x="46" y="9379"/>
                </a:cubicBezTo>
                <a:lnTo>
                  <a:pt x="59" y="9517"/>
                </a:lnTo>
                <a:cubicBezTo>
                  <a:pt x="85" y="9782"/>
                  <a:pt x="131" y="10043"/>
                  <a:pt x="196" y="10300"/>
                </a:cubicBezTo>
                <a:lnTo>
                  <a:pt x="242" y="10479"/>
                </a:lnTo>
                <a:cubicBezTo>
                  <a:pt x="242" y="10510"/>
                  <a:pt x="244" y="10538"/>
                  <a:pt x="245" y="10568"/>
                </a:cubicBezTo>
                <a:cubicBezTo>
                  <a:pt x="254" y="10662"/>
                  <a:pt x="260" y="10754"/>
                  <a:pt x="267" y="10847"/>
                </a:cubicBezTo>
                <a:cubicBezTo>
                  <a:pt x="270" y="10877"/>
                  <a:pt x="272" y="10906"/>
                  <a:pt x="274" y="10936"/>
                </a:cubicBezTo>
                <a:cubicBezTo>
                  <a:pt x="278" y="10996"/>
                  <a:pt x="283" y="11057"/>
                  <a:pt x="287" y="11114"/>
                </a:cubicBezTo>
                <a:cubicBezTo>
                  <a:pt x="290" y="11151"/>
                  <a:pt x="292" y="11185"/>
                  <a:pt x="293" y="11220"/>
                </a:cubicBezTo>
                <a:cubicBezTo>
                  <a:pt x="298" y="11270"/>
                  <a:pt x="302" y="11321"/>
                  <a:pt x="305" y="11370"/>
                </a:cubicBezTo>
                <a:cubicBezTo>
                  <a:pt x="307" y="11408"/>
                  <a:pt x="310" y="11448"/>
                  <a:pt x="311" y="11486"/>
                </a:cubicBezTo>
                <a:cubicBezTo>
                  <a:pt x="315" y="11529"/>
                  <a:pt x="318" y="11572"/>
                  <a:pt x="320" y="11613"/>
                </a:cubicBezTo>
                <a:cubicBezTo>
                  <a:pt x="323" y="11655"/>
                  <a:pt x="325" y="11696"/>
                  <a:pt x="328" y="11737"/>
                </a:cubicBezTo>
                <a:cubicBezTo>
                  <a:pt x="330" y="11772"/>
                  <a:pt x="333" y="11805"/>
                  <a:pt x="335" y="11840"/>
                </a:cubicBezTo>
                <a:cubicBezTo>
                  <a:pt x="338" y="11886"/>
                  <a:pt x="340" y="11934"/>
                  <a:pt x="343" y="11978"/>
                </a:cubicBezTo>
                <a:cubicBezTo>
                  <a:pt x="343" y="11985"/>
                  <a:pt x="343" y="11990"/>
                  <a:pt x="345" y="11995"/>
                </a:cubicBezTo>
                <a:cubicBezTo>
                  <a:pt x="397" y="12890"/>
                  <a:pt x="429" y="13630"/>
                  <a:pt x="498" y="14416"/>
                </a:cubicBezTo>
                <a:lnTo>
                  <a:pt x="498" y="14418"/>
                </a:lnTo>
                <a:lnTo>
                  <a:pt x="498" y="14418"/>
                </a:lnTo>
                <a:cubicBezTo>
                  <a:pt x="572" y="15255"/>
                  <a:pt x="688" y="16145"/>
                  <a:pt x="919" y="17329"/>
                </a:cubicBezTo>
                <a:cubicBezTo>
                  <a:pt x="1076" y="18139"/>
                  <a:pt x="1866" y="19003"/>
                  <a:pt x="1990" y="19561"/>
                </a:cubicBezTo>
                <a:cubicBezTo>
                  <a:pt x="1998" y="19600"/>
                  <a:pt x="2004" y="19637"/>
                  <a:pt x="2006" y="19671"/>
                </a:cubicBezTo>
                <a:cubicBezTo>
                  <a:pt x="2008" y="19709"/>
                  <a:pt x="2009" y="19746"/>
                  <a:pt x="2011" y="19780"/>
                </a:cubicBezTo>
                <a:cubicBezTo>
                  <a:pt x="2013" y="19789"/>
                  <a:pt x="2013" y="19797"/>
                  <a:pt x="2013" y="19805"/>
                </a:cubicBezTo>
                <a:cubicBezTo>
                  <a:pt x="2014" y="19838"/>
                  <a:pt x="2016" y="19870"/>
                  <a:pt x="2018" y="19899"/>
                </a:cubicBezTo>
                <a:lnTo>
                  <a:pt x="2018" y="19903"/>
                </a:lnTo>
                <a:cubicBezTo>
                  <a:pt x="2019" y="19932"/>
                  <a:pt x="2019" y="19959"/>
                  <a:pt x="2021" y="19985"/>
                </a:cubicBezTo>
                <a:cubicBezTo>
                  <a:pt x="2021" y="19992"/>
                  <a:pt x="2021" y="19997"/>
                  <a:pt x="2021" y="20003"/>
                </a:cubicBezTo>
                <a:cubicBezTo>
                  <a:pt x="2023" y="20028"/>
                  <a:pt x="2024" y="20055"/>
                  <a:pt x="2024" y="20078"/>
                </a:cubicBezTo>
                <a:lnTo>
                  <a:pt x="2024" y="20084"/>
                </a:lnTo>
                <a:cubicBezTo>
                  <a:pt x="2024" y="20106"/>
                  <a:pt x="2026" y="20127"/>
                  <a:pt x="2026" y="20147"/>
                </a:cubicBezTo>
                <a:cubicBezTo>
                  <a:pt x="2026" y="20154"/>
                  <a:pt x="2026" y="20159"/>
                  <a:pt x="2026" y="20164"/>
                </a:cubicBezTo>
                <a:cubicBezTo>
                  <a:pt x="2026" y="20185"/>
                  <a:pt x="2028" y="20207"/>
                  <a:pt x="2028" y="20228"/>
                </a:cubicBezTo>
                <a:lnTo>
                  <a:pt x="2028" y="20231"/>
                </a:lnTo>
                <a:cubicBezTo>
                  <a:pt x="2028" y="20251"/>
                  <a:pt x="2028" y="20269"/>
                  <a:pt x="2028" y="20289"/>
                </a:cubicBezTo>
                <a:lnTo>
                  <a:pt x="2028" y="20306"/>
                </a:lnTo>
                <a:lnTo>
                  <a:pt x="2028" y="20365"/>
                </a:lnTo>
                <a:lnTo>
                  <a:pt x="2028" y="20380"/>
                </a:lnTo>
                <a:cubicBezTo>
                  <a:pt x="2028" y="20397"/>
                  <a:pt x="2028" y="20411"/>
                  <a:pt x="2028" y="20430"/>
                </a:cubicBezTo>
                <a:cubicBezTo>
                  <a:pt x="2028" y="20438"/>
                  <a:pt x="2028" y="20446"/>
                  <a:pt x="2026" y="20454"/>
                </a:cubicBezTo>
                <a:cubicBezTo>
                  <a:pt x="2026" y="20466"/>
                  <a:pt x="2026" y="20476"/>
                  <a:pt x="2026" y="20487"/>
                </a:cubicBezTo>
                <a:cubicBezTo>
                  <a:pt x="2026" y="20575"/>
                  <a:pt x="2024" y="20676"/>
                  <a:pt x="2023" y="20806"/>
                </a:cubicBezTo>
                <a:lnTo>
                  <a:pt x="2023" y="20808"/>
                </a:lnTo>
                <a:cubicBezTo>
                  <a:pt x="2021" y="20884"/>
                  <a:pt x="2021" y="20970"/>
                  <a:pt x="2021" y="21069"/>
                </a:cubicBezTo>
                <a:lnTo>
                  <a:pt x="2021" y="21077"/>
                </a:lnTo>
                <a:cubicBezTo>
                  <a:pt x="2019" y="21392"/>
                  <a:pt x="2023" y="21838"/>
                  <a:pt x="2032" y="22519"/>
                </a:cubicBezTo>
                <a:cubicBezTo>
                  <a:pt x="2046" y="23472"/>
                  <a:pt x="3973" y="23954"/>
                  <a:pt x="5887" y="23872"/>
                </a:cubicBezTo>
                <a:cubicBezTo>
                  <a:pt x="7506" y="23802"/>
                  <a:pt x="9161" y="23333"/>
                  <a:pt x="9179" y="22387"/>
                </a:cubicBezTo>
                <a:cubicBezTo>
                  <a:pt x="9182" y="22175"/>
                  <a:pt x="9179" y="21926"/>
                  <a:pt x="9172" y="21657"/>
                </a:cubicBezTo>
                <a:lnTo>
                  <a:pt x="9172" y="21657"/>
                </a:lnTo>
                <a:lnTo>
                  <a:pt x="9172" y="21648"/>
                </a:lnTo>
                <a:cubicBezTo>
                  <a:pt x="9163" y="21189"/>
                  <a:pt x="9141" y="20676"/>
                  <a:pt x="9129" y="20205"/>
                </a:cubicBezTo>
                <a:lnTo>
                  <a:pt x="9129" y="20193"/>
                </a:lnTo>
                <a:cubicBezTo>
                  <a:pt x="9128" y="20157"/>
                  <a:pt x="9128" y="20119"/>
                  <a:pt x="9126" y="20083"/>
                </a:cubicBezTo>
                <a:cubicBezTo>
                  <a:pt x="9126" y="20076"/>
                  <a:pt x="9126" y="20070"/>
                  <a:pt x="9126" y="20061"/>
                </a:cubicBezTo>
                <a:cubicBezTo>
                  <a:pt x="9125" y="20025"/>
                  <a:pt x="9125" y="19987"/>
                  <a:pt x="9125" y="19951"/>
                </a:cubicBezTo>
                <a:lnTo>
                  <a:pt x="9125" y="19939"/>
                </a:lnTo>
                <a:cubicBezTo>
                  <a:pt x="9123" y="19898"/>
                  <a:pt x="9123" y="19858"/>
                  <a:pt x="9123" y="19818"/>
                </a:cubicBezTo>
                <a:lnTo>
                  <a:pt x="9123" y="19814"/>
                </a:lnTo>
                <a:cubicBezTo>
                  <a:pt x="9121" y="19777"/>
                  <a:pt x="9121" y="19743"/>
                  <a:pt x="9121" y="19706"/>
                </a:cubicBezTo>
                <a:lnTo>
                  <a:pt x="9121" y="19678"/>
                </a:lnTo>
                <a:lnTo>
                  <a:pt x="9121" y="19599"/>
                </a:lnTo>
                <a:lnTo>
                  <a:pt x="9121" y="19566"/>
                </a:lnTo>
                <a:cubicBezTo>
                  <a:pt x="9121" y="19539"/>
                  <a:pt x="9121" y="19513"/>
                  <a:pt x="9121" y="19487"/>
                </a:cubicBezTo>
                <a:cubicBezTo>
                  <a:pt x="9121" y="19478"/>
                  <a:pt x="9121" y="19470"/>
                  <a:pt x="9123" y="19462"/>
                </a:cubicBezTo>
                <a:cubicBezTo>
                  <a:pt x="9123" y="19429"/>
                  <a:pt x="9123" y="19394"/>
                  <a:pt x="9125" y="19363"/>
                </a:cubicBezTo>
                <a:cubicBezTo>
                  <a:pt x="9125" y="19359"/>
                  <a:pt x="9125" y="19358"/>
                  <a:pt x="9125" y="19354"/>
                </a:cubicBezTo>
                <a:cubicBezTo>
                  <a:pt x="9125" y="19326"/>
                  <a:pt x="9126" y="19298"/>
                  <a:pt x="9126" y="19270"/>
                </a:cubicBezTo>
                <a:cubicBezTo>
                  <a:pt x="9126" y="19262"/>
                  <a:pt x="9128" y="19252"/>
                  <a:pt x="9128" y="19244"/>
                </a:cubicBezTo>
                <a:cubicBezTo>
                  <a:pt x="9128" y="19222"/>
                  <a:pt x="9129" y="19202"/>
                  <a:pt x="9129" y="19183"/>
                </a:cubicBezTo>
                <a:cubicBezTo>
                  <a:pt x="9131" y="19173"/>
                  <a:pt x="9131" y="19163"/>
                  <a:pt x="9131" y="19155"/>
                </a:cubicBezTo>
                <a:cubicBezTo>
                  <a:pt x="9133" y="19133"/>
                  <a:pt x="9134" y="19113"/>
                  <a:pt x="9136" y="19095"/>
                </a:cubicBezTo>
                <a:cubicBezTo>
                  <a:pt x="9136" y="19088"/>
                  <a:pt x="9136" y="19080"/>
                  <a:pt x="9136" y="19074"/>
                </a:cubicBezTo>
                <a:cubicBezTo>
                  <a:pt x="9139" y="19047"/>
                  <a:pt x="9141" y="19022"/>
                  <a:pt x="9143" y="18999"/>
                </a:cubicBezTo>
                <a:cubicBezTo>
                  <a:pt x="9143" y="18998"/>
                  <a:pt x="9144" y="18996"/>
                  <a:pt x="9144" y="18993"/>
                </a:cubicBezTo>
                <a:cubicBezTo>
                  <a:pt x="9146" y="18971"/>
                  <a:pt x="9148" y="18951"/>
                  <a:pt x="9151" y="18932"/>
                </a:cubicBezTo>
                <a:cubicBezTo>
                  <a:pt x="9151" y="18925"/>
                  <a:pt x="9153" y="18918"/>
                  <a:pt x="9154" y="18913"/>
                </a:cubicBezTo>
                <a:cubicBezTo>
                  <a:pt x="9156" y="18899"/>
                  <a:pt x="9158" y="18885"/>
                  <a:pt x="9159" y="18872"/>
                </a:cubicBezTo>
                <a:cubicBezTo>
                  <a:pt x="9161" y="18865"/>
                  <a:pt x="9163" y="18859"/>
                  <a:pt x="9164" y="18852"/>
                </a:cubicBezTo>
                <a:cubicBezTo>
                  <a:pt x="9166" y="18839"/>
                  <a:pt x="9167" y="18828"/>
                  <a:pt x="9171" y="18816"/>
                </a:cubicBezTo>
                <a:cubicBezTo>
                  <a:pt x="9172" y="18811"/>
                  <a:pt x="9172" y="18806"/>
                  <a:pt x="9174" y="18801"/>
                </a:cubicBezTo>
                <a:cubicBezTo>
                  <a:pt x="9179" y="18786"/>
                  <a:pt x="9182" y="18771"/>
                  <a:pt x="9187" y="18758"/>
                </a:cubicBezTo>
                <a:cubicBezTo>
                  <a:pt x="9209" y="18694"/>
                  <a:pt x="9230" y="18633"/>
                  <a:pt x="9253" y="18572"/>
                </a:cubicBezTo>
                <a:cubicBezTo>
                  <a:pt x="9260" y="18553"/>
                  <a:pt x="9268" y="18535"/>
                  <a:pt x="9275" y="18515"/>
                </a:cubicBezTo>
                <a:cubicBezTo>
                  <a:pt x="9290" y="18476"/>
                  <a:pt x="9306" y="18434"/>
                  <a:pt x="9321" y="18395"/>
                </a:cubicBezTo>
                <a:cubicBezTo>
                  <a:pt x="9329" y="18375"/>
                  <a:pt x="9338" y="18355"/>
                  <a:pt x="9346" y="18335"/>
                </a:cubicBezTo>
                <a:cubicBezTo>
                  <a:pt x="9361" y="18297"/>
                  <a:pt x="9377" y="18259"/>
                  <a:pt x="9394" y="18221"/>
                </a:cubicBezTo>
                <a:cubicBezTo>
                  <a:pt x="9400" y="18205"/>
                  <a:pt x="9407" y="18188"/>
                  <a:pt x="9415" y="18172"/>
                </a:cubicBezTo>
                <a:cubicBezTo>
                  <a:pt x="9435" y="18127"/>
                  <a:pt x="9455" y="18083"/>
                  <a:pt x="9475" y="18038"/>
                </a:cubicBezTo>
                <a:cubicBezTo>
                  <a:pt x="9478" y="18033"/>
                  <a:pt x="9480" y="18026"/>
                  <a:pt x="9483" y="18020"/>
                </a:cubicBezTo>
                <a:cubicBezTo>
                  <a:pt x="9508" y="17969"/>
                  <a:pt x="9531" y="17919"/>
                  <a:pt x="9556" y="17870"/>
                </a:cubicBezTo>
                <a:cubicBezTo>
                  <a:pt x="9559" y="17861"/>
                  <a:pt x="9562" y="17855"/>
                  <a:pt x="9566" y="17846"/>
                </a:cubicBezTo>
                <a:cubicBezTo>
                  <a:pt x="9587" y="17807"/>
                  <a:pt x="9607" y="17767"/>
                  <a:pt x="9627" y="17728"/>
                </a:cubicBezTo>
                <a:cubicBezTo>
                  <a:pt x="9633" y="17718"/>
                  <a:pt x="9638" y="17706"/>
                  <a:pt x="9643" y="17696"/>
                </a:cubicBezTo>
                <a:cubicBezTo>
                  <a:pt x="9663" y="17658"/>
                  <a:pt x="9683" y="17623"/>
                  <a:pt x="9701" y="17589"/>
                </a:cubicBezTo>
                <a:cubicBezTo>
                  <a:pt x="9706" y="17579"/>
                  <a:pt x="9711" y="17571"/>
                  <a:pt x="9716" y="17562"/>
                </a:cubicBezTo>
                <a:cubicBezTo>
                  <a:pt x="9739" y="17519"/>
                  <a:pt x="9762" y="17478"/>
                  <a:pt x="9785" y="17437"/>
                </a:cubicBezTo>
                <a:lnTo>
                  <a:pt x="9785" y="17437"/>
                </a:lnTo>
                <a:cubicBezTo>
                  <a:pt x="10241" y="16631"/>
                  <a:pt x="10684" y="16089"/>
                  <a:pt x="10915" y="14695"/>
                </a:cubicBezTo>
                <a:cubicBezTo>
                  <a:pt x="11052" y="13874"/>
                  <a:pt x="10940" y="12358"/>
                  <a:pt x="10959" y="11863"/>
                </a:cubicBezTo>
                <a:cubicBezTo>
                  <a:pt x="11022" y="10275"/>
                  <a:pt x="11234" y="10109"/>
                  <a:pt x="11478" y="9319"/>
                </a:cubicBezTo>
                <a:cubicBezTo>
                  <a:pt x="11612" y="8857"/>
                  <a:pt x="12076" y="8246"/>
                  <a:pt x="11800" y="7968"/>
                </a:cubicBezTo>
                <a:cubicBezTo>
                  <a:pt x="11405" y="7573"/>
                  <a:pt x="10299" y="8102"/>
                  <a:pt x="9997" y="8612"/>
                </a:cubicBezTo>
                <a:close/>
              </a:path>
            </a:pathLst>
          </a:custGeom>
          <a:noFill/>
          <a:ln w="525" cap="flat" cmpd="sng">
            <a:solidFill>
              <a:srgbClr val="FABF9B"/>
            </a:solidFill>
            <a:prstDash val="solid"/>
            <a:miter lim="16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2"/>
          <p:cNvSpPr txBox="1"/>
          <p:nvPr/>
        </p:nvSpPr>
        <p:spPr>
          <a:xfrm rot="-444">
            <a:off x="2857361" y="19731"/>
            <a:ext cx="4644600" cy="476100"/>
          </a:xfrm>
          <a:prstGeom prst="rect">
            <a:avLst/>
          </a:prstGeom>
          <a:noFill/>
          <a:ln>
            <a:noFill/>
          </a:ln>
        </p:spPr>
        <p:txBody>
          <a:bodyPr spcFirstLastPara="1" wrap="square" lIns="91425" tIns="91425" rIns="80900" bIns="91425" anchor="t" anchorCtr="0">
            <a:noAutofit/>
          </a:bodyPr>
          <a:lstStyle/>
          <a:p>
            <a:pPr marL="0" marR="0" lvl="0" indent="0" algn="r" rtl="0">
              <a:lnSpc>
                <a:spcPct val="100000"/>
              </a:lnSpc>
              <a:spcBef>
                <a:spcPts val="0"/>
              </a:spcBef>
              <a:spcAft>
                <a:spcPts val="0"/>
              </a:spcAft>
              <a:buNone/>
            </a:pPr>
            <a:r>
              <a:rPr lang="en" sz="1600" b="1">
                <a:solidFill>
                  <a:schemeClr val="lt1"/>
                </a:solidFill>
                <a:latin typeface="Jost"/>
                <a:ea typeface="Jost"/>
                <a:cs typeface="Jost"/>
                <a:sym typeface="Jost"/>
              </a:rPr>
              <a:t>EXERCISE YOUR MIND</a:t>
            </a:r>
            <a:endParaRPr sz="1600" b="1">
              <a:solidFill>
                <a:schemeClr val="lt1"/>
              </a:solidFill>
              <a:latin typeface="Jost"/>
              <a:ea typeface="Jost"/>
              <a:cs typeface="Jost"/>
              <a:sym typeface="Jost"/>
            </a:endParaRPr>
          </a:p>
        </p:txBody>
      </p:sp>
    </p:spTree>
    <p:extLst>
      <p:ext uri="{BB962C8B-B14F-4D97-AF65-F5344CB8AC3E}">
        <p14:creationId xmlns:p14="http://schemas.microsoft.com/office/powerpoint/2010/main" val="1783683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sp>
        <p:nvSpPr>
          <p:cNvPr id="2073" name="Google Shape;2073;p49"/>
          <p:cNvSpPr txBox="1"/>
          <p:nvPr/>
        </p:nvSpPr>
        <p:spPr>
          <a:xfrm>
            <a:off x="4026793" y="2060058"/>
            <a:ext cx="824700" cy="416400"/>
          </a:xfrm>
          <a:prstGeom prst="rect">
            <a:avLst/>
          </a:prstGeom>
          <a:solidFill>
            <a:srgbClr val="838282">
              <a:alpha val="24650"/>
            </a:srgb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000" b="1">
              <a:solidFill>
                <a:schemeClr val="dk1"/>
              </a:solidFill>
              <a:latin typeface="Jost"/>
              <a:ea typeface="Jost"/>
              <a:cs typeface="Jost"/>
              <a:sym typeface="Jost"/>
            </a:endParaRPr>
          </a:p>
        </p:txBody>
      </p:sp>
      <p:sp>
        <p:nvSpPr>
          <p:cNvPr id="2074" name="Google Shape;2074;p49"/>
          <p:cNvSpPr txBox="1"/>
          <p:nvPr/>
        </p:nvSpPr>
        <p:spPr>
          <a:xfrm>
            <a:off x="899965" y="2046990"/>
            <a:ext cx="824700" cy="416400"/>
          </a:xfrm>
          <a:prstGeom prst="rect">
            <a:avLst/>
          </a:prstGeom>
          <a:solidFill>
            <a:srgbClr val="838282">
              <a:alpha val="24650"/>
            </a:srgb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000" b="1">
              <a:solidFill>
                <a:schemeClr val="dk1"/>
              </a:solidFill>
              <a:latin typeface="Jost"/>
              <a:ea typeface="Jost"/>
              <a:cs typeface="Jost"/>
              <a:sym typeface="Jost"/>
            </a:endParaRPr>
          </a:p>
        </p:txBody>
      </p:sp>
      <p:sp>
        <p:nvSpPr>
          <p:cNvPr id="2075" name="Google Shape;2075;p49"/>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Ưu nhược điểm</a:t>
            </a:r>
            <a:endParaRPr dirty="0"/>
          </a:p>
        </p:txBody>
      </p:sp>
      <p:sp>
        <p:nvSpPr>
          <p:cNvPr id="2076" name="Google Shape;2076;p49"/>
          <p:cNvSpPr txBox="1">
            <a:spLocks noGrp="1"/>
          </p:cNvSpPr>
          <p:nvPr>
            <p:ph type="subTitle" idx="1"/>
          </p:nvPr>
        </p:nvSpPr>
        <p:spPr>
          <a:xfrm>
            <a:off x="3931525" y="2880817"/>
            <a:ext cx="2908800" cy="83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dirty="0" err="1"/>
              <a:t>Có</a:t>
            </a:r>
            <a:r>
              <a:rPr lang="en-US" dirty="0"/>
              <a:t> </a:t>
            </a:r>
            <a:r>
              <a:rPr lang="en-US" dirty="0" err="1"/>
              <a:t>nhiều</a:t>
            </a:r>
            <a:r>
              <a:rPr lang="en-US" dirty="0"/>
              <a:t> </a:t>
            </a:r>
            <a:r>
              <a:rPr lang="en-US" dirty="0" err="1"/>
              <a:t>giải</a:t>
            </a:r>
            <a:r>
              <a:rPr lang="en-US" dirty="0"/>
              <a:t> </a:t>
            </a:r>
            <a:r>
              <a:rPr lang="en-US" dirty="0" err="1"/>
              <a:t>pháp</a:t>
            </a:r>
            <a:r>
              <a:rPr lang="en-US" dirty="0"/>
              <a:t> </a:t>
            </a:r>
            <a:r>
              <a:rPr lang="en-US" dirty="0" err="1"/>
              <a:t>đơn</a:t>
            </a:r>
            <a:r>
              <a:rPr lang="en-US" dirty="0"/>
              <a:t> </a:t>
            </a:r>
            <a:r>
              <a:rPr lang="en-US" dirty="0" err="1"/>
              <a:t>giản</a:t>
            </a:r>
            <a:r>
              <a:rPr lang="en-US" dirty="0"/>
              <a:t> </a:t>
            </a:r>
            <a:r>
              <a:rPr lang="en-US" dirty="0" err="1"/>
              <a:t>hơn</a:t>
            </a:r>
            <a:r>
              <a:rPr lang="en-US" dirty="0"/>
              <a:t> Kruskal </a:t>
            </a:r>
            <a:r>
              <a:rPr lang="en-US" dirty="0" err="1"/>
              <a:t>khi</a:t>
            </a:r>
            <a:r>
              <a:rPr lang="en-US" dirty="0"/>
              <a:t> </a:t>
            </a:r>
            <a:r>
              <a:rPr lang="en-US" dirty="0" err="1"/>
              <a:t>áp</a:t>
            </a:r>
            <a:r>
              <a:rPr lang="en-US" dirty="0"/>
              <a:t> </a:t>
            </a:r>
            <a:r>
              <a:rPr lang="en-US" dirty="0" err="1"/>
              <a:t>dụng</a:t>
            </a:r>
            <a:r>
              <a:rPr lang="en-US" dirty="0"/>
              <a:t> </a:t>
            </a:r>
            <a:r>
              <a:rPr lang="en-US" dirty="0" err="1"/>
              <a:t>với</a:t>
            </a:r>
            <a:r>
              <a:rPr lang="en-US" dirty="0"/>
              <a:t> </a:t>
            </a:r>
            <a:r>
              <a:rPr lang="en-US" dirty="0" err="1"/>
              <a:t>đồ</a:t>
            </a:r>
            <a:r>
              <a:rPr lang="en-US" dirty="0"/>
              <a:t> </a:t>
            </a:r>
            <a:r>
              <a:rPr lang="en-US" dirty="0" err="1"/>
              <a:t>thị</a:t>
            </a:r>
            <a:r>
              <a:rPr lang="en-US" dirty="0"/>
              <a:t> </a:t>
            </a:r>
            <a:r>
              <a:rPr lang="en-US" dirty="0" err="1"/>
              <a:t>không</a:t>
            </a:r>
            <a:r>
              <a:rPr lang="en-US" dirty="0"/>
              <a:t> </a:t>
            </a:r>
            <a:r>
              <a:rPr lang="en-US" dirty="0" err="1"/>
              <a:t>trọng</a:t>
            </a:r>
            <a:r>
              <a:rPr lang="en-US" dirty="0"/>
              <a:t> </a:t>
            </a:r>
            <a:r>
              <a:rPr lang="en-US" dirty="0" err="1"/>
              <a:t>số</a:t>
            </a:r>
            <a:endParaRPr lang="en-US" dirty="0"/>
          </a:p>
        </p:txBody>
      </p:sp>
      <p:sp>
        <p:nvSpPr>
          <p:cNvPr id="2077" name="Google Shape;2077;p49"/>
          <p:cNvSpPr txBox="1">
            <a:spLocks noGrp="1"/>
          </p:cNvSpPr>
          <p:nvPr>
            <p:ph type="subTitle" idx="2"/>
          </p:nvPr>
        </p:nvSpPr>
        <p:spPr>
          <a:xfrm>
            <a:off x="3878351" y="2785347"/>
            <a:ext cx="2908800" cy="473100"/>
          </a:xfrm>
          <a:prstGeom prst="rect">
            <a:avLst/>
          </a:prstGeom>
        </p:spPr>
        <p:txBody>
          <a:bodyPr spcFirstLastPara="1" wrap="square" lIns="91425" tIns="91425" rIns="91425" bIns="91425" anchor="b" anchorCtr="0">
            <a:noAutofit/>
          </a:bodyPr>
          <a:lstStyle/>
          <a:p>
            <a:pPr marL="0" indent="0"/>
            <a:r>
              <a:rPr lang="en-US" sz="1800" kern="100" dirty="0" err="1">
                <a:effectLst/>
                <a:latin typeface="Arial" panose="020B0604020202020204" pitchFamily="34" charset="0"/>
                <a:ea typeface="Calibri" panose="020F0502020204030204" pitchFamily="34" charset="0"/>
              </a:rPr>
              <a:t>Nhược</a:t>
            </a:r>
            <a:r>
              <a:rPr lang="en-US" sz="1800" kern="100" dirty="0">
                <a:effectLst/>
                <a:latin typeface="Arial" panose="020B0604020202020204" pitchFamily="34" charset="0"/>
                <a:ea typeface="Calibri" panose="020F0502020204030204" pitchFamily="34" charset="0"/>
              </a:rPr>
              <a:t> </a:t>
            </a:r>
            <a:r>
              <a:rPr lang="en-US" sz="1800" kern="100" dirty="0" err="1">
                <a:effectLst/>
                <a:latin typeface="Arial" panose="020B0604020202020204" pitchFamily="34" charset="0"/>
                <a:ea typeface="Calibri" panose="020F0502020204030204" pitchFamily="34" charset="0"/>
              </a:rPr>
              <a:t>điểm</a:t>
            </a:r>
            <a:r>
              <a:rPr lang="en-US" sz="1800" kern="100" dirty="0">
                <a:effectLst/>
                <a:latin typeface="Arial" panose="020B0604020202020204" pitchFamily="34" charset="0"/>
                <a:ea typeface="Calibri" panose="020F0502020204030204" pitchFamily="34" charset="0"/>
              </a:rPr>
              <a:t>:</a:t>
            </a:r>
          </a:p>
          <a:p>
            <a:pPr marL="0" lvl="0" indent="0" algn="l" rtl="0">
              <a:spcBef>
                <a:spcPts val="0"/>
              </a:spcBef>
              <a:spcAft>
                <a:spcPts val="0"/>
              </a:spcAft>
              <a:buNone/>
            </a:pPr>
            <a:endParaRPr lang="en-US" dirty="0"/>
          </a:p>
        </p:txBody>
      </p:sp>
      <p:sp>
        <p:nvSpPr>
          <p:cNvPr id="2078" name="Google Shape;2078;p49"/>
          <p:cNvSpPr txBox="1">
            <a:spLocks noGrp="1"/>
          </p:cNvSpPr>
          <p:nvPr>
            <p:ph type="subTitle" idx="3"/>
          </p:nvPr>
        </p:nvSpPr>
        <p:spPr>
          <a:xfrm>
            <a:off x="719675" y="2880817"/>
            <a:ext cx="2908800" cy="83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Dễ</a:t>
            </a:r>
            <a:r>
              <a:rPr lang="en-US" dirty="0"/>
              <a:t> </a:t>
            </a:r>
            <a:r>
              <a:rPr lang="en-US" dirty="0" err="1"/>
              <a:t>cài</a:t>
            </a:r>
            <a:r>
              <a:rPr lang="en-US" dirty="0"/>
              <a:t> </a:t>
            </a:r>
            <a:r>
              <a:rPr lang="en-US" dirty="0" err="1"/>
              <a:t>đặt</a:t>
            </a:r>
            <a:r>
              <a:rPr lang="en-US" dirty="0"/>
              <a:t> </a:t>
            </a:r>
            <a:r>
              <a:rPr lang="en-US" dirty="0" err="1"/>
              <a:t>hiệu</a:t>
            </a:r>
            <a:r>
              <a:rPr lang="en-US" dirty="0"/>
              <a:t> </a:t>
            </a:r>
            <a:r>
              <a:rPr lang="en-US" dirty="0" err="1"/>
              <a:t>quả</a:t>
            </a:r>
            <a:r>
              <a:rPr lang="en-US" dirty="0"/>
              <a:t> </a:t>
            </a:r>
            <a:r>
              <a:rPr lang="en-US" dirty="0" err="1"/>
              <a:t>cao</a:t>
            </a:r>
            <a:endParaRPr lang="en-US" dirty="0"/>
          </a:p>
        </p:txBody>
      </p:sp>
      <p:sp>
        <p:nvSpPr>
          <p:cNvPr id="2079" name="Google Shape;2079;p49"/>
          <p:cNvSpPr txBox="1">
            <a:spLocks noGrp="1"/>
          </p:cNvSpPr>
          <p:nvPr>
            <p:ph type="subTitle" idx="4"/>
          </p:nvPr>
        </p:nvSpPr>
        <p:spPr>
          <a:xfrm>
            <a:off x="745824" y="2548797"/>
            <a:ext cx="2908800" cy="47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Ưu điểm </a:t>
            </a:r>
            <a:endParaRPr/>
          </a:p>
        </p:txBody>
      </p:sp>
      <p:grpSp>
        <p:nvGrpSpPr>
          <p:cNvPr id="2085" name="Google Shape;2085;p49"/>
          <p:cNvGrpSpPr/>
          <p:nvPr/>
        </p:nvGrpSpPr>
        <p:grpSpPr>
          <a:xfrm rot="9737717" flipH="1">
            <a:off x="2004533" y="4186141"/>
            <a:ext cx="2176917" cy="1027961"/>
            <a:chOff x="1939332" y="1354025"/>
            <a:chExt cx="2177001" cy="1028000"/>
          </a:xfrm>
        </p:grpSpPr>
        <p:grpSp>
          <p:nvGrpSpPr>
            <p:cNvPr id="2086" name="Google Shape;2086;p49"/>
            <p:cNvGrpSpPr/>
            <p:nvPr/>
          </p:nvGrpSpPr>
          <p:grpSpPr>
            <a:xfrm rot="6914629">
              <a:off x="3688397" y="1821331"/>
              <a:ext cx="251453" cy="549674"/>
              <a:chOff x="-835750" y="499300"/>
              <a:chExt cx="586638" cy="1282385"/>
            </a:xfrm>
          </p:grpSpPr>
          <p:sp>
            <p:nvSpPr>
              <p:cNvPr id="2087" name="Google Shape;2087;p49"/>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9"/>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9"/>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9"/>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9"/>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9"/>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3" name="Google Shape;2093;p49"/>
            <p:cNvGrpSpPr/>
            <p:nvPr/>
          </p:nvGrpSpPr>
          <p:grpSpPr>
            <a:xfrm rot="3768073" flipH="1">
              <a:off x="2955372" y="1316730"/>
              <a:ext cx="251428" cy="549563"/>
              <a:chOff x="-835750" y="499300"/>
              <a:chExt cx="586638" cy="1282385"/>
            </a:xfrm>
          </p:grpSpPr>
          <p:sp>
            <p:nvSpPr>
              <p:cNvPr id="2094" name="Google Shape;2094;p49"/>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9"/>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9"/>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9"/>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9"/>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9"/>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0" name="Google Shape;2100;p49"/>
            <p:cNvSpPr/>
            <p:nvPr/>
          </p:nvSpPr>
          <p:spPr>
            <a:xfrm rot="1382509">
              <a:off x="3274972" y="1616522"/>
              <a:ext cx="604404" cy="212479"/>
            </a:xfrm>
            <a:custGeom>
              <a:avLst/>
              <a:gdLst/>
              <a:ahLst/>
              <a:cxnLst/>
              <a:rect l="l" t="t" r="r" b="b"/>
              <a:pathLst>
                <a:path w="28788" h="8153" extrusionOk="0">
                  <a:moveTo>
                    <a:pt x="0" y="4671"/>
                  </a:moveTo>
                  <a:cubicBezTo>
                    <a:pt x="4326" y="-3973"/>
                    <a:pt x="22599" y="728"/>
                    <a:pt x="28788" y="8153"/>
                  </a:cubicBezTo>
                </a:path>
              </a:pathLst>
            </a:custGeom>
            <a:noFill/>
            <a:ln w="9525" cap="flat" cmpd="sng">
              <a:solidFill>
                <a:srgbClr val="474747"/>
              </a:solidFill>
              <a:prstDash val="dot"/>
              <a:round/>
              <a:headEnd type="none" w="med" len="med"/>
              <a:tailEnd type="none" w="med" len="med"/>
            </a:ln>
          </p:spPr>
        </p:sp>
        <p:grpSp>
          <p:nvGrpSpPr>
            <p:cNvPr id="2101" name="Google Shape;2101;p49"/>
            <p:cNvGrpSpPr/>
            <p:nvPr/>
          </p:nvGrpSpPr>
          <p:grpSpPr>
            <a:xfrm rot="4080156" flipH="1">
              <a:off x="2690751" y="1847539"/>
              <a:ext cx="200629" cy="438453"/>
              <a:chOff x="-835750" y="499300"/>
              <a:chExt cx="586638" cy="1282385"/>
            </a:xfrm>
          </p:grpSpPr>
          <p:sp>
            <p:nvSpPr>
              <p:cNvPr id="2102" name="Google Shape;2102;p49"/>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9"/>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9"/>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9"/>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9"/>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9"/>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49"/>
            <p:cNvGrpSpPr/>
            <p:nvPr/>
          </p:nvGrpSpPr>
          <p:grpSpPr>
            <a:xfrm rot="1528276">
              <a:off x="2023836" y="1781608"/>
              <a:ext cx="200658" cy="438465"/>
              <a:chOff x="-835750" y="499300"/>
              <a:chExt cx="586638" cy="1282385"/>
            </a:xfrm>
          </p:grpSpPr>
          <p:sp>
            <p:nvSpPr>
              <p:cNvPr id="2109" name="Google Shape;2109;p49"/>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9"/>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9"/>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9"/>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9"/>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9"/>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5" name="Google Shape;2115;p49"/>
            <p:cNvSpPr/>
            <p:nvPr/>
          </p:nvSpPr>
          <p:spPr>
            <a:xfrm rot="-10079044" flipH="1">
              <a:off x="2212726" y="2164160"/>
              <a:ext cx="482258" cy="169520"/>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sp>
          <p:nvSpPr>
            <p:cNvPr id="2116" name="Google Shape;2116;p49"/>
            <p:cNvSpPr/>
            <p:nvPr/>
          </p:nvSpPr>
          <p:spPr>
            <a:xfrm rot="-3385142" flipH="1">
              <a:off x="2413349" y="1637991"/>
              <a:ext cx="482216" cy="169548"/>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sp>
        <p:nvSpPr>
          <p:cNvPr id="2117" name="Google Shape;2117;p49"/>
          <p:cNvSpPr/>
          <p:nvPr/>
        </p:nvSpPr>
        <p:spPr>
          <a:xfrm>
            <a:off x="6204776" y="163754"/>
            <a:ext cx="1216675" cy="173316"/>
          </a:xfrm>
          <a:prstGeom prst="rect">
            <a:avLst/>
          </a:prstGeom>
        </p:spPr>
        <p:txBody>
          <a:bodyPr>
            <a:prstTxWarp prst="textPlain">
              <a:avLst/>
            </a:prstTxWarp>
          </a:bodyPr>
          <a:lstStyle/>
          <a:p>
            <a:pPr lvl="0" algn="ctr"/>
            <a:r>
              <a:rPr b="1" i="0">
                <a:ln w="9525" cap="flat" cmpd="sng">
                  <a:solidFill>
                    <a:schemeClr val="lt1"/>
                  </a:solidFill>
                  <a:prstDash val="solid"/>
                  <a:round/>
                  <a:headEnd type="none" w="sm" len="sm"/>
                  <a:tailEnd type="none" w="sm" len="sm"/>
                </a:ln>
                <a:noFill/>
                <a:latin typeface="Jost"/>
              </a:rPr>
              <a:t>MANUALLY</a:t>
            </a:r>
          </a:p>
        </p:txBody>
      </p:sp>
      <p:grpSp>
        <p:nvGrpSpPr>
          <p:cNvPr id="2118" name="Google Shape;2118;p49"/>
          <p:cNvGrpSpPr/>
          <p:nvPr/>
        </p:nvGrpSpPr>
        <p:grpSpPr>
          <a:xfrm flipH="1">
            <a:off x="2149817" y="1540558"/>
            <a:ext cx="1292916" cy="647317"/>
            <a:chOff x="5969457" y="1336727"/>
            <a:chExt cx="1355400" cy="678600"/>
          </a:xfrm>
        </p:grpSpPr>
        <p:sp>
          <p:nvSpPr>
            <p:cNvPr id="2119" name="Google Shape;2119;p49"/>
            <p:cNvSpPr/>
            <p:nvPr/>
          </p:nvSpPr>
          <p:spPr>
            <a:xfrm rot="864591">
              <a:off x="5994371" y="1493430"/>
              <a:ext cx="1305573" cy="365194"/>
            </a:xfrm>
            <a:prstGeom prst="ellipse">
              <a:avLst/>
            </a:prstGeom>
            <a:solidFill>
              <a:schemeClr val="dk2"/>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800">
                <a:solidFill>
                  <a:schemeClr val="lt1"/>
                </a:solidFill>
                <a:latin typeface="Jost"/>
                <a:ea typeface="Jost"/>
                <a:cs typeface="Jost"/>
                <a:sym typeface="Jost"/>
              </a:endParaRPr>
            </a:p>
          </p:txBody>
        </p:sp>
        <p:sp>
          <p:nvSpPr>
            <p:cNvPr id="2120" name="Google Shape;2120;p49"/>
            <p:cNvSpPr/>
            <p:nvPr/>
          </p:nvSpPr>
          <p:spPr>
            <a:xfrm>
              <a:off x="6085675" y="1613875"/>
              <a:ext cx="106800" cy="106800"/>
            </a:xfrm>
            <a:prstGeom prst="ellipse">
              <a:avLst/>
            </a:prstGeom>
            <a:solidFill>
              <a:schemeClr val="lt1"/>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9"/>
            <p:cNvSpPr/>
            <p:nvPr/>
          </p:nvSpPr>
          <p:spPr>
            <a:xfrm>
              <a:off x="7083100" y="1626725"/>
              <a:ext cx="98700" cy="98700"/>
            </a:xfrm>
            <a:prstGeom prst="ellipse">
              <a:avLst/>
            </a:prstGeom>
            <a:solidFill>
              <a:schemeClr val="lt1"/>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2" name="Google Shape;2122;p49"/>
          <p:cNvSpPr txBox="1"/>
          <p:nvPr/>
        </p:nvSpPr>
        <p:spPr>
          <a:xfrm rot="-5400639">
            <a:off x="-1383148" y="3403755"/>
            <a:ext cx="3227100" cy="476100"/>
          </a:xfrm>
          <a:prstGeom prst="rect">
            <a:avLst/>
          </a:prstGeom>
          <a:noFill/>
          <a:ln>
            <a:noFill/>
          </a:ln>
        </p:spPr>
        <p:txBody>
          <a:bodyPr spcFirstLastPara="1" wrap="square" lIns="91425" tIns="91425" rIns="80900" bIns="91425" anchor="t" anchorCtr="0">
            <a:noAutofit/>
          </a:bodyPr>
          <a:lstStyle/>
          <a:p>
            <a:pPr marL="0" marR="0" lvl="0" indent="0" algn="l" rtl="0">
              <a:lnSpc>
                <a:spcPct val="100000"/>
              </a:lnSpc>
              <a:spcBef>
                <a:spcPts val="0"/>
              </a:spcBef>
              <a:spcAft>
                <a:spcPts val="0"/>
              </a:spcAft>
              <a:buNone/>
            </a:pPr>
            <a:r>
              <a:rPr lang="en" sz="1600" b="1">
                <a:solidFill>
                  <a:schemeClr val="lt1"/>
                </a:solidFill>
                <a:latin typeface="Jost"/>
                <a:ea typeface="Jost"/>
                <a:cs typeface="Jost"/>
                <a:sym typeface="Jost"/>
              </a:rPr>
              <a:t>AUTOMATICALLY</a:t>
            </a:r>
            <a:endParaRPr sz="1600" b="1">
              <a:solidFill>
                <a:schemeClr val="lt1"/>
              </a:solidFill>
              <a:latin typeface="Jost"/>
              <a:ea typeface="Jost"/>
              <a:cs typeface="Jost"/>
              <a:sym typeface="Jost"/>
            </a:endParaRPr>
          </a:p>
        </p:txBody>
      </p:sp>
      <p:grpSp>
        <p:nvGrpSpPr>
          <p:cNvPr id="2123" name="Google Shape;2123;p49"/>
          <p:cNvGrpSpPr/>
          <p:nvPr/>
        </p:nvGrpSpPr>
        <p:grpSpPr>
          <a:xfrm rot="-972779">
            <a:off x="6255202" y="1416227"/>
            <a:ext cx="680732" cy="669397"/>
            <a:chOff x="5897325" y="701500"/>
            <a:chExt cx="680753" cy="669419"/>
          </a:xfrm>
        </p:grpSpPr>
        <p:sp>
          <p:nvSpPr>
            <p:cNvPr id="2124" name="Google Shape;2124;p49"/>
            <p:cNvSpPr/>
            <p:nvPr/>
          </p:nvSpPr>
          <p:spPr>
            <a:xfrm>
              <a:off x="6054546" y="801872"/>
              <a:ext cx="421325" cy="466838"/>
            </a:xfrm>
            <a:custGeom>
              <a:avLst/>
              <a:gdLst/>
              <a:ahLst/>
              <a:cxnLst/>
              <a:rect l="l" t="t" r="r" b="b"/>
              <a:pathLst>
                <a:path w="8026" h="8893" extrusionOk="0">
                  <a:moveTo>
                    <a:pt x="7133" y="1"/>
                  </a:moveTo>
                  <a:lnTo>
                    <a:pt x="1" y="1748"/>
                  </a:lnTo>
                  <a:lnTo>
                    <a:pt x="894" y="8892"/>
                  </a:lnTo>
                  <a:lnTo>
                    <a:pt x="8026" y="7144"/>
                  </a:lnTo>
                  <a:lnTo>
                    <a:pt x="7133"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9"/>
            <p:cNvSpPr/>
            <p:nvPr/>
          </p:nvSpPr>
          <p:spPr>
            <a:xfrm>
              <a:off x="6105571" y="852897"/>
              <a:ext cx="421325" cy="466838"/>
            </a:xfrm>
            <a:custGeom>
              <a:avLst/>
              <a:gdLst/>
              <a:ahLst/>
              <a:cxnLst/>
              <a:rect l="l" t="t" r="r" b="b"/>
              <a:pathLst>
                <a:path w="8026" h="8893" extrusionOk="0">
                  <a:moveTo>
                    <a:pt x="7133" y="1"/>
                  </a:moveTo>
                  <a:lnTo>
                    <a:pt x="1" y="1751"/>
                  </a:lnTo>
                  <a:lnTo>
                    <a:pt x="894" y="8892"/>
                  </a:lnTo>
                  <a:lnTo>
                    <a:pt x="8026" y="7144"/>
                  </a:lnTo>
                  <a:lnTo>
                    <a:pt x="7133"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9"/>
            <p:cNvSpPr/>
            <p:nvPr/>
          </p:nvSpPr>
          <p:spPr>
            <a:xfrm>
              <a:off x="6156596" y="903923"/>
              <a:ext cx="421482" cy="466996"/>
            </a:xfrm>
            <a:custGeom>
              <a:avLst/>
              <a:gdLst/>
              <a:ahLst/>
              <a:cxnLst/>
              <a:rect l="l" t="t" r="r" b="b"/>
              <a:pathLst>
                <a:path w="8029" h="8896" fill="none" extrusionOk="0">
                  <a:moveTo>
                    <a:pt x="7133" y="1"/>
                  </a:moveTo>
                  <a:lnTo>
                    <a:pt x="8029" y="7144"/>
                  </a:lnTo>
                  <a:lnTo>
                    <a:pt x="896" y="8895"/>
                  </a:lnTo>
                  <a:lnTo>
                    <a:pt x="1" y="175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9"/>
            <p:cNvSpPr/>
            <p:nvPr/>
          </p:nvSpPr>
          <p:spPr>
            <a:xfrm>
              <a:off x="5897325" y="793262"/>
              <a:ext cx="204153" cy="475447"/>
            </a:xfrm>
            <a:custGeom>
              <a:avLst/>
              <a:gdLst/>
              <a:ahLst/>
              <a:cxnLst/>
              <a:rect l="l" t="t" r="r" b="b"/>
              <a:pathLst>
                <a:path w="3889" h="9057" extrusionOk="0">
                  <a:moveTo>
                    <a:pt x="2996" y="1912"/>
                  </a:moveTo>
                  <a:lnTo>
                    <a:pt x="3889" y="9056"/>
                  </a:lnTo>
                  <a:lnTo>
                    <a:pt x="893" y="7144"/>
                  </a:lnTo>
                  <a:lnTo>
                    <a:pt x="0"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9"/>
            <p:cNvSpPr/>
            <p:nvPr/>
          </p:nvSpPr>
          <p:spPr>
            <a:xfrm>
              <a:off x="5897325" y="701500"/>
              <a:ext cx="531669" cy="192184"/>
            </a:xfrm>
            <a:custGeom>
              <a:avLst/>
              <a:gdLst/>
              <a:ahLst/>
              <a:cxnLst/>
              <a:rect l="l" t="t" r="r" b="b"/>
              <a:pathLst>
                <a:path w="10128" h="3661" extrusionOk="0">
                  <a:moveTo>
                    <a:pt x="7132" y="1"/>
                  </a:moveTo>
                  <a:lnTo>
                    <a:pt x="0" y="1749"/>
                  </a:lnTo>
                  <a:lnTo>
                    <a:pt x="2996" y="3660"/>
                  </a:lnTo>
                  <a:lnTo>
                    <a:pt x="10128" y="1913"/>
                  </a:lnTo>
                  <a:lnTo>
                    <a:pt x="7132"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Hình ảnh 7">
            <a:extLst>
              <a:ext uri="{FF2B5EF4-FFF2-40B4-BE49-F238E27FC236}">
                <a16:creationId xmlns:a16="http://schemas.microsoft.com/office/drawing/2014/main" id="{CC0239A7-9212-0218-9F4C-BB28621F04E7}"/>
              </a:ext>
            </a:extLst>
          </p:cNvPr>
          <p:cNvPicPr>
            <a:picLocks noChangeAspect="1"/>
          </p:cNvPicPr>
          <p:nvPr/>
        </p:nvPicPr>
        <p:blipFill>
          <a:blip r:embed="rId3"/>
          <a:stretch>
            <a:fillRect/>
          </a:stretch>
        </p:blipFill>
        <p:spPr>
          <a:xfrm>
            <a:off x="1195833" y="2096680"/>
            <a:ext cx="256054" cy="317019"/>
          </a:xfrm>
          <a:prstGeom prst="rect">
            <a:avLst/>
          </a:prstGeom>
        </p:spPr>
      </p:pic>
      <p:pic>
        <p:nvPicPr>
          <p:cNvPr id="9" name="Hình ảnh 8">
            <a:extLst>
              <a:ext uri="{FF2B5EF4-FFF2-40B4-BE49-F238E27FC236}">
                <a16:creationId xmlns:a16="http://schemas.microsoft.com/office/drawing/2014/main" id="{A09CD403-0787-3FEE-992A-9300EEFF2E1F}"/>
              </a:ext>
            </a:extLst>
          </p:cNvPr>
          <p:cNvPicPr>
            <a:picLocks noChangeAspect="1"/>
          </p:cNvPicPr>
          <p:nvPr/>
        </p:nvPicPr>
        <p:blipFill>
          <a:blip r:embed="rId4"/>
          <a:stretch>
            <a:fillRect/>
          </a:stretch>
        </p:blipFill>
        <p:spPr>
          <a:xfrm>
            <a:off x="4311116" y="2123134"/>
            <a:ext cx="256054" cy="317019"/>
          </a:xfrm>
          <a:prstGeom prst="rect">
            <a:avLst/>
          </a:prstGeom>
        </p:spPr>
      </p:pic>
    </p:spTree>
    <p:extLst>
      <p:ext uri="{BB962C8B-B14F-4D97-AF65-F5344CB8AC3E}">
        <p14:creationId xmlns:p14="http://schemas.microsoft.com/office/powerpoint/2010/main" val="3721815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89" name="Google Shape;1689;p42"/>
          <p:cNvSpPr txBox="1">
            <a:spLocks noGrp="1"/>
          </p:cNvSpPr>
          <p:nvPr>
            <p:ph type="title"/>
          </p:nvPr>
        </p:nvSpPr>
        <p:spPr>
          <a:xfrm>
            <a:off x="238748" y="724930"/>
            <a:ext cx="3321111" cy="783943"/>
          </a:xfrm>
          <a:prstGeom prst="rect">
            <a:avLst/>
          </a:prstGeom>
        </p:spPr>
        <p:txBody>
          <a:bodyPr spcFirstLastPara="1" wrap="square" lIns="91425" tIns="91425" rIns="91425" bIns="91425" anchor="b" anchorCtr="0">
            <a:noAutofit/>
          </a:bodyPr>
          <a:lstStyle/>
          <a:p>
            <a:pPr algn="r"/>
            <a:r>
              <a:rPr lang="en-US" sz="4000" b="0" err="1"/>
              <a:t>Ứng</a:t>
            </a:r>
            <a:r>
              <a:rPr lang="en-US" sz="4000" b="0"/>
              <a:t> </a:t>
            </a:r>
            <a:r>
              <a:rPr lang="en-US" sz="4000" b="0" err="1"/>
              <a:t>dụng</a:t>
            </a:r>
            <a:r>
              <a:rPr lang="en-US" sz="4000" b="0"/>
              <a:t>:</a:t>
            </a:r>
          </a:p>
        </p:txBody>
      </p:sp>
      <p:sp>
        <p:nvSpPr>
          <p:cNvPr id="1690" name="Google Shape;1690;p42"/>
          <p:cNvSpPr txBox="1">
            <a:spLocks noGrp="1"/>
          </p:cNvSpPr>
          <p:nvPr>
            <p:ph type="subTitle" idx="1"/>
          </p:nvPr>
        </p:nvSpPr>
        <p:spPr>
          <a:xfrm>
            <a:off x="167016" y="1495578"/>
            <a:ext cx="4783500" cy="23232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Tx/>
              <a:buChar char="-"/>
            </a:pPr>
            <a:r>
              <a:rPr lang="en-US" sz="1800" dirty="0" err="1">
                <a:effectLst/>
                <a:latin typeface="Lato" panose="020F0502020204030203" pitchFamily="34" charset="0"/>
                <a:ea typeface="Lato" panose="020F0502020204030203" pitchFamily="34" charset="0"/>
                <a:cs typeface="Lato" panose="020F0502020204030203" pitchFamily="34" charset="0"/>
              </a:rPr>
              <a:t>Thiết</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kế</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mạng</a:t>
            </a:r>
            <a:endParaRPr lang="en-US" sz="1800" dirty="0">
              <a:effectLst/>
              <a:latin typeface="Lato" panose="020F0502020204030203" pitchFamily="34" charset="0"/>
              <a:ea typeface="Lato" panose="020F0502020204030203" pitchFamily="34" charset="0"/>
              <a:cs typeface="Lato" panose="020F0502020204030203" pitchFamily="34" charset="0"/>
            </a:endParaRPr>
          </a:p>
          <a:p>
            <a:pPr marL="285750" lvl="0" indent="-285750" algn="l" rtl="0">
              <a:spcBef>
                <a:spcPts val="0"/>
              </a:spcBef>
              <a:spcAft>
                <a:spcPts val="0"/>
              </a:spcAft>
              <a:buClr>
                <a:schemeClr val="dk1"/>
              </a:buClr>
              <a:buSzPts val="1100"/>
              <a:buFontTx/>
              <a:buChar char="-"/>
            </a:pPr>
            <a:r>
              <a:rPr lang="en-US" sz="1800" kern="100" dirty="0" err="1">
                <a:effectLst/>
                <a:latin typeface="Lato" panose="020F0502020204030203" pitchFamily="34" charset="0"/>
                <a:ea typeface="Lato" panose="020F0502020204030203" pitchFamily="34" charset="0"/>
                <a:cs typeface="Lato" panose="020F0502020204030203" pitchFamily="34" charset="0"/>
              </a:rPr>
              <a:t>Dùng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trong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các</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giao</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thức</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kết</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nối</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giữa</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các</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thiết</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bị</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máy</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móc</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để</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tránh</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tạo</a:t>
            </a:r>
            <a:r>
              <a:rPr lang="en-US" sz="1800" kern="100" dirty="0">
                <a:effectLst/>
                <a:latin typeface="Lato" panose="020F0502020204030203" pitchFamily="34" charset="0"/>
                <a:ea typeface="Lato" panose="020F0502020204030203" pitchFamily="34" charset="0"/>
                <a:cs typeface="Lato" panose="020F0502020204030203" pitchFamily="34" charset="0"/>
              </a:rPr>
              <a:t> chu </a:t>
            </a:r>
            <a:r>
              <a:rPr lang="en-US" sz="1800" kern="100" dirty="0" err="1">
                <a:effectLst/>
                <a:latin typeface="Lato" panose="020F0502020204030203" pitchFamily="34" charset="0"/>
                <a:ea typeface="Lato" panose="020F0502020204030203" pitchFamily="34" charset="0"/>
                <a:cs typeface="Lato" panose="020F0502020204030203" pitchFamily="34" charset="0"/>
              </a:rPr>
              <a:t>trình</a:t>
            </a:r>
            <a:r>
              <a:rPr lang="en-US" sz="1800" kern="100" dirty="0">
                <a:effectLst/>
                <a:latin typeface="Lato" panose="020F0502020204030203" pitchFamily="34" charset="0"/>
                <a:ea typeface="Lato" panose="020F0502020204030203" pitchFamily="34" charset="0"/>
                <a:cs typeface="Lato" panose="020F0502020204030203" pitchFamily="34" charset="0"/>
              </a:rPr>
              <a:t>.</a:t>
            </a:r>
          </a:p>
          <a:p>
            <a:pPr marL="285750" lvl="0" indent="-285750" algn="l" rtl="0">
              <a:spcBef>
                <a:spcPts val="0"/>
              </a:spcBef>
              <a:spcAft>
                <a:spcPts val="0"/>
              </a:spcAft>
              <a:buClr>
                <a:schemeClr val="dk1"/>
              </a:buClr>
              <a:buSzPts val="1100"/>
              <a:buFontTx/>
              <a:buChar char="-"/>
            </a:pPr>
            <a:r>
              <a:rPr lang="en-US" sz="1800" kern="100" dirty="0" err="1">
                <a:effectLst/>
                <a:latin typeface="Lato" panose="020F0502020204030203" pitchFamily="34" charset="0"/>
                <a:ea typeface="Lato" panose="020F0502020204030203" pitchFamily="34" charset="0"/>
                <a:cs typeface="Lato" panose="020F0502020204030203" pitchFamily="34" charset="0"/>
              </a:rPr>
              <a:t>Thiết</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kế</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hệ</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thống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tưới</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tiêu</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với</a:t>
            </a:r>
            <a:r>
              <a:rPr lang="en-US" sz="1800" kern="100" dirty="0">
                <a:effectLst/>
                <a:latin typeface="Lato" panose="020F0502020204030203" pitchFamily="34" charset="0"/>
                <a:ea typeface="Lato" panose="020F0502020204030203" pitchFamily="34" charset="0"/>
                <a:cs typeface="Lato" panose="020F0502020204030203" pitchFamily="34" charset="0"/>
              </a:rPr>
              <a:t> chi </a:t>
            </a:r>
            <a:r>
              <a:rPr lang="en-US" sz="1800" kern="100" dirty="0" err="1">
                <a:effectLst/>
                <a:latin typeface="Lato" panose="020F0502020204030203" pitchFamily="34" charset="0"/>
                <a:ea typeface="Lato" panose="020F0502020204030203" pitchFamily="34" charset="0"/>
                <a:cs typeface="Lato" panose="020F0502020204030203" pitchFamily="34" charset="0"/>
              </a:rPr>
              <a:t>phí</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thấp</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cho</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nông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trại</a:t>
            </a:r>
            <a:r>
              <a:rPr lang="en-US" sz="1800" kern="100" dirty="0">
                <a:effectLst/>
                <a:latin typeface="Lato" panose="020F0502020204030203" pitchFamily="34" charset="0"/>
                <a:ea typeface="Lato" panose="020F0502020204030203" pitchFamily="34" charset="0"/>
                <a:cs typeface="Lato" panose="020F0502020204030203" pitchFamily="34" charset="0"/>
              </a:rPr>
              <a:t>.</a:t>
            </a:r>
          </a:p>
          <a:p>
            <a:pPr marL="285750" lvl="0" indent="-285750" algn="l" rtl="0">
              <a:spcBef>
                <a:spcPts val="0"/>
              </a:spcBef>
              <a:spcAft>
                <a:spcPts val="0"/>
              </a:spcAft>
              <a:buClr>
                <a:schemeClr val="dk1"/>
              </a:buClr>
              <a:buSzPts val="1100"/>
              <a:buFontTx/>
              <a:buChar char="-"/>
            </a:pP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691" name="Google Shape;1691;p42"/>
          <p:cNvSpPr txBox="1"/>
          <p:nvPr/>
        </p:nvSpPr>
        <p:spPr>
          <a:xfrm>
            <a:off x="47790" y="4877178"/>
            <a:ext cx="4220100" cy="456600"/>
          </a:xfrm>
          <a:prstGeom prst="rect">
            <a:avLst/>
          </a:prstGeom>
          <a:noFill/>
          <a:ln>
            <a:noFill/>
          </a:ln>
        </p:spPr>
        <p:txBody>
          <a:bodyPr spcFirstLastPara="1" wrap="square" lIns="91425" tIns="91425" rIns="80900" bIns="91425" anchor="t" anchorCtr="0">
            <a:noAutofit/>
          </a:bodyPr>
          <a:lstStyle/>
          <a:p>
            <a:pPr marL="0" marR="0" lvl="0" indent="0" algn="l" rtl="0">
              <a:lnSpc>
                <a:spcPct val="100000"/>
              </a:lnSpc>
              <a:spcBef>
                <a:spcPts val="0"/>
              </a:spcBef>
              <a:spcAft>
                <a:spcPts val="0"/>
              </a:spcAft>
              <a:buClr>
                <a:srgbClr val="000000"/>
              </a:buClr>
              <a:buSzPts val="990"/>
              <a:buFont typeface="Arial"/>
              <a:buNone/>
            </a:pPr>
            <a:r>
              <a:rPr lang="en" sz="1600" b="1">
                <a:solidFill>
                  <a:schemeClr val="lt1"/>
                </a:solidFill>
                <a:latin typeface="Jost"/>
                <a:ea typeface="Jost"/>
                <a:cs typeface="Jost"/>
                <a:sym typeface="Jost"/>
              </a:rPr>
              <a:t>AMAZING · INTERESTING</a:t>
            </a:r>
            <a:endParaRPr sz="1600" b="1">
              <a:solidFill>
                <a:schemeClr val="lt1"/>
              </a:solidFill>
              <a:latin typeface="Jost"/>
              <a:ea typeface="Jost"/>
              <a:cs typeface="Jost"/>
              <a:sym typeface="Jost"/>
            </a:endParaRPr>
          </a:p>
        </p:txBody>
      </p:sp>
      <p:sp>
        <p:nvSpPr>
          <p:cNvPr id="1750" name="Google Shape;1750;p42"/>
          <p:cNvSpPr txBox="1"/>
          <p:nvPr/>
        </p:nvSpPr>
        <p:spPr>
          <a:xfrm rot="-444">
            <a:off x="2857361" y="19731"/>
            <a:ext cx="4644600" cy="476100"/>
          </a:xfrm>
          <a:prstGeom prst="rect">
            <a:avLst/>
          </a:prstGeom>
          <a:noFill/>
          <a:ln>
            <a:noFill/>
          </a:ln>
        </p:spPr>
        <p:txBody>
          <a:bodyPr spcFirstLastPara="1" wrap="square" lIns="91425" tIns="91425" rIns="80900" bIns="91425" anchor="t" anchorCtr="0">
            <a:noAutofit/>
          </a:bodyPr>
          <a:lstStyle/>
          <a:p>
            <a:pPr marL="0" marR="0" lvl="0" indent="0" algn="r" rtl="0">
              <a:lnSpc>
                <a:spcPct val="100000"/>
              </a:lnSpc>
              <a:spcBef>
                <a:spcPts val="0"/>
              </a:spcBef>
              <a:spcAft>
                <a:spcPts val="0"/>
              </a:spcAft>
              <a:buNone/>
            </a:pPr>
            <a:r>
              <a:rPr lang="en" sz="1600" b="1">
                <a:solidFill>
                  <a:schemeClr val="lt1"/>
                </a:solidFill>
                <a:latin typeface="Jost"/>
                <a:ea typeface="Jost"/>
                <a:cs typeface="Jost"/>
                <a:sym typeface="Jost"/>
              </a:rPr>
              <a:t>EXERCISE YOUR MIND</a:t>
            </a:r>
            <a:endParaRPr sz="1600" b="1">
              <a:solidFill>
                <a:schemeClr val="lt1"/>
              </a:solidFill>
              <a:latin typeface="Jost"/>
              <a:ea typeface="Jost"/>
              <a:cs typeface="Jost"/>
              <a:sym typeface="Jost"/>
            </a:endParaRPr>
          </a:p>
        </p:txBody>
      </p:sp>
    </p:spTree>
    <p:extLst>
      <p:ext uri="{BB962C8B-B14F-4D97-AF65-F5344CB8AC3E}">
        <p14:creationId xmlns:p14="http://schemas.microsoft.com/office/powerpoint/2010/main" val="955175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38"/>
          <p:cNvSpPr txBox="1">
            <a:spLocks noGrp="1"/>
          </p:cNvSpPr>
          <p:nvPr>
            <p:ph type="title"/>
          </p:nvPr>
        </p:nvSpPr>
        <p:spPr>
          <a:xfrm>
            <a:off x="719675" y="571500"/>
            <a:ext cx="6120600" cy="101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Graph </a:t>
            </a:r>
            <a:endParaRPr/>
          </a:p>
        </p:txBody>
      </p:sp>
      <p:sp>
        <p:nvSpPr>
          <p:cNvPr id="1446" name="Google Shape;1446;p38"/>
          <p:cNvSpPr txBox="1">
            <a:spLocks noGrp="1"/>
          </p:cNvSpPr>
          <p:nvPr>
            <p:ph type="body" idx="1"/>
          </p:nvPr>
        </p:nvSpPr>
        <p:spPr>
          <a:xfrm>
            <a:off x="757166" y="1250907"/>
            <a:ext cx="5282400" cy="1414046"/>
          </a:xfrm>
          <a:prstGeom prst="rect">
            <a:avLst/>
          </a:prstGeom>
        </p:spPr>
        <p:txBody>
          <a:bodyPr spcFirstLastPara="1" wrap="square" lIns="91425" tIns="91425" rIns="91425" bIns="91425" anchor="t" anchorCtr="0">
            <a:noAutofit/>
          </a:bodyPr>
          <a:lstStyle/>
          <a:p>
            <a:pPr marL="0" indent="0">
              <a:buNone/>
            </a:pPr>
            <a:r>
              <a:rPr lang="en-US" sz="1600" dirty="0"/>
              <a:t>- </a:t>
            </a:r>
            <a:r>
              <a:rPr lang="vi-VN" sz="1600" dirty="0"/>
              <a:t>Đồ thị được biểu diễn dưới dạng G = (V, E) với </a:t>
            </a:r>
          </a:p>
          <a:p>
            <a:pPr marL="0" indent="0">
              <a:buNone/>
            </a:pPr>
            <a:r>
              <a:rPr lang="vi-VN" sz="1600" dirty="0">
                <a:solidFill>
                  <a:srgbClr val="1B1B1B"/>
                </a:solidFill>
              </a:rPr>
              <a:t>+ V là tập hợp các đỉnh(</a:t>
            </a:r>
            <a:r>
              <a:rPr lang="vi-VN" sz="1600" dirty="0" err="1">
                <a:solidFill>
                  <a:srgbClr val="1B1B1B"/>
                </a:solidFill>
              </a:rPr>
              <a:t>node</a:t>
            </a:r>
            <a:r>
              <a:rPr lang="vi-VN" sz="1600" dirty="0">
                <a:solidFill>
                  <a:srgbClr val="1B1B1B"/>
                </a:solidFill>
              </a:rPr>
              <a:t>) của đồ thì</a:t>
            </a:r>
            <a:endParaRPr lang="vi-VN" sz="1600" dirty="0"/>
          </a:p>
          <a:p>
            <a:pPr marL="0" indent="0">
              <a:buNone/>
            </a:pPr>
            <a:r>
              <a:rPr lang="vi-VN" sz="1600" dirty="0"/>
              <a:t>+</a:t>
            </a:r>
            <a:r>
              <a:rPr lang="vi-VN" sz="1600" dirty="0">
                <a:solidFill>
                  <a:srgbClr val="000000"/>
                </a:solidFill>
              </a:rPr>
              <a:t> </a:t>
            </a:r>
            <a:r>
              <a:rPr lang="vi-VN" sz="1600" dirty="0">
                <a:solidFill>
                  <a:srgbClr val="1B1B1B"/>
                </a:solidFill>
              </a:rPr>
              <a:t>E là tập hợp các cạnh(</a:t>
            </a:r>
            <a:r>
              <a:rPr lang="vi-VN" sz="1600" dirty="0" err="1">
                <a:solidFill>
                  <a:schemeClr val="tx1"/>
                </a:solidFill>
                <a:latin typeface="Arial"/>
                <a:cs typeface="Arial"/>
              </a:rPr>
              <a:t>edge</a:t>
            </a:r>
            <a:r>
              <a:rPr lang="vi-VN" sz="1600" dirty="0">
                <a:solidFill>
                  <a:srgbClr val="1B1B1B"/>
                </a:solidFill>
              </a:rPr>
              <a:t>) kết nối các nút của đồ thị</a:t>
            </a:r>
          </a:p>
          <a:p>
            <a:pPr marL="0" indent="0">
              <a:buNone/>
            </a:pPr>
            <a:r>
              <a:rPr lang="vi-VN" sz="1600" dirty="0"/>
              <a:t>+ G là đồ thị được cấu thành</a:t>
            </a:r>
          </a:p>
          <a:p>
            <a:pPr marL="0" lvl="0" indent="0" algn="l" rtl="0">
              <a:spcBef>
                <a:spcPts val="0"/>
              </a:spcBef>
              <a:spcAft>
                <a:spcPts val="0"/>
              </a:spcAft>
              <a:buNone/>
            </a:pPr>
            <a:r>
              <a:rPr lang="en-US" sz="1600" dirty="0"/>
              <a:t>- </a:t>
            </a:r>
            <a:r>
              <a:rPr lang="vi-VN" sz="1600" dirty="0"/>
              <a:t>Kí hiệu N(v) = u ∈ V|(</a:t>
            </a:r>
            <a:r>
              <a:rPr lang="vi-VN" sz="1600" dirty="0" err="1"/>
              <a:t>v,u</a:t>
            </a:r>
            <a:r>
              <a:rPr lang="vi-VN" sz="1600" dirty="0"/>
              <a:t>) ∈ E là các nút kề u với v</a:t>
            </a:r>
          </a:p>
          <a:p>
            <a:pPr marL="0" lvl="0" indent="0" algn="l" rtl="0">
              <a:spcBef>
                <a:spcPts val="0"/>
              </a:spcBef>
              <a:spcAft>
                <a:spcPts val="0"/>
              </a:spcAft>
              <a:buNone/>
            </a:pPr>
            <a:endParaRPr dirty="0"/>
          </a:p>
        </p:txBody>
      </p:sp>
      <p:sp>
        <p:nvSpPr>
          <p:cNvPr id="1447" name="Google Shape;1447;p38"/>
          <p:cNvSpPr txBox="1"/>
          <p:nvPr/>
        </p:nvSpPr>
        <p:spPr>
          <a:xfrm rot="-5400639">
            <a:off x="-1383148" y="3403755"/>
            <a:ext cx="3227100" cy="476100"/>
          </a:xfrm>
          <a:prstGeom prst="rect">
            <a:avLst/>
          </a:prstGeom>
          <a:noFill/>
          <a:ln>
            <a:noFill/>
          </a:ln>
        </p:spPr>
        <p:txBody>
          <a:bodyPr spcFirstLastPara="1" wrap="square" lIns="91425" tIns="91425" rIns="80900" bIns="91425" anchor="t" anchorCtr="0">
            <a:noAutofit/>
          </a:bodyPr>
          <a:lstStyle/>
          <a:p>
            <a:pPr marL="0" marR="0" lvl="0" indent="0" algn="l" rtl="0">
              <a:lnSpc>
                <a:spcPct val="100000"/>
              </a:lnSpc>
              <a:spcBef>
                <a:spcPts val="0"/>
              </a:spcBef>
              <a:spcAft>
                <a:spcPts val="0"/>
              </a:spcAft>
              <a:buNone/>
            </a:pPr>
            <a:r>
              <a:rPr lang="en" sz="1600" b="1">
                <a:solidFill>
                  <a:schemeClr val="lt1"/>
                </a:solidFill>
                <a:latin typeface="Jost"/>
                <a:ea typeface="Jost"/>
                <a:cs typeface="Jost"/>
                <a:sym typeface="Jost"/>
              </a:rPr>
              <a:t>INFORMATION</a:t>
            </a:r>
            <a:endParaRPr sz="1600" b="1">
              <a:solidFill>
                <a:schemeClr val="lt1"/>
              </a:solidFill>
              <a:latin typeface="Jost"/>
              <a:ea typeface="Jost"/>
              <a:cs typeface="Jost"/>
              <a:sym typeface="Jost"/>
            </a:endParaRPr>
          </a:p>
        </p:txBody>
      </p:sp>
      <p:sp>
        <p:nvSpPr>
          <p:cNvPr id="1448" name="Google Shape;1448;p38"/>
          <p:cNvSpPr/>
          <p:nvPr/>
        </p:nvSpPr>
        <p:spPr>
          <a:xfrm>
            <a:off x="376509" y="4990929"/>
            <a:ext cx="1284972" cy="173316"/>
          </a:xfrm>
          <a:prstGeom prst="rect">
            <a:avLst/>
          </a:prstGeom>
        </p:spPr>
        <p:txBody>
          <a:bodyPr>
            <a:prstTxWarp prst="textPlain">
              <a:avLst/>
            </a:prstTxWarp>
          </a:bodyPr>
          <a:lstStyle/>
          <a:p>
            <a:pPr lvl="0" algn="ctr"/>
            <a:r>
              <a:rPr b="1" i="0">
                <a:ln w="9525" cap="flat" cmpd="sng">
                  <a:solidFill>
                    <a:schemeClr val="lt1"/>
                  </a:solidFill>
                  <a:prstDash val="solid"/>
                  <a:round/>
                  <a:headEnd type="none" w="sm" len="sm"/>
                  <a:tailEnd type="none" w="sm" len="sm"/>
                </a:ln>
                <a:noFill/>
                <a:latin typeface="Jost"/>
              </a:rPr>
              <a:t>IMPORTANT</a:t>
            </a:r>
          </a:p>
        </p:txBody>
      </p:sp>
      <p:grpSp>
        <p:nvGrpSpPr>
          <p:cNvPr id="1449" name="Google Shape;1449;p38"/>
          <p:cNvGrpSpPr/>
          <p:nvPr/>
        </p:nvGrpSpPr>
        <p:grpSpPr>
          <a:xfrm flipH="1">
            <a:off x="6313383" y="2006862"/>
            <a:ext cx="658394" cy="658394"/>
            <a:chOff x="5266448" y="906209"/>
            <a:chExt cx="1049400" cy="1049400"/>
          </a:xfrm>
        </p:grpSpPr>
        <p:sp>
          <p:nvSpPr>
            <p:cNvPr id="1450" name="Google Shape;1450;p38"/>
            <p:cNvSpPr/>
            <p:nvPr/>
          </p:nvSpPr>
          <p:spPr>
            <a:xfrm>
              <a:off x="5266448" y="906209"/>
              <a:ext cx="1049400" cy="10494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8"/>
            <p:cNvSpPr/>
            <p:nvPr/>
          </p:nvSpPr>
          <p:spPr>
            <a:xfrm rot="-576884">
              <a:off x="5566611" y="1119907"/>
              <a:ext cx="574774" cy="574774"/>
            </a:xfrm>
            <a:prstGeom prst="ellipse">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8"/>
            <p:cNvSpPr/>
            <p:nvPr/>
          </p:nvSpPr>
          <p:spPr>
            <a:xfrm rot="-578917">
              <a:off x="5750447" y="1071936"/>
              <a:ext cx="128223" cy="128047"/>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8"/>
            <p:cNvSpPr/>
            <p:nvPr/>
          </p:nvSpPr>
          <p:spPr>
            <a:xfrm rot="-578921">
              <a:off x="5532116" y="1410531"/>
              <a:ext cx="452736" cy="89659"/>
            </a:xfrm>
            <a:custGeom>
              <a:avLst/>
              <a:gdLst/>
              <a:ahLst/>
              <a:cxnLst/>
              <a:rect l="l" t="t" r="r" b="b"/>
              <a:pathLst>
                <a:path w="10296" h="2039" extrusionOk="0">
                  <a:moveTo>
                    <a:pt x="1641" y="2038"/>
                  </a:moveTo>
                  <a:lnTo>
                    <a:pt x="1" y="809"/>
                  </a:lnTo>
                  <a:lnTo>
                    <a:pt x="475" y="179"/>
                  </a:lnTo>
                  <a:lnTo>
                    <a:pt x="1641" y="1052"/>
                  </a:lnTo>
                  <a:lnTo>
                    <a:pt x="3043" y="1"/>
                  </a:lnTo>
                  <a:lnTo>
                    <a:pt x="4445" y="1052"/>
                  </a:lnTo>
                  <a:lnTo>
                    <a:pt x="5848" y="1"/>
                  </a:lnTo>
                  <a:lnTo>
                    <a:pt x="7250" y="1052"/>
                  </a:lnTo>
                  <a:lnTo>
                    <a:pt x="8653" y="1"/>
                  </a:lnTo>
                  <a:lnTo>
                    <a:pt x="10295" y="1230"/>
                  </a:lnTo>
                  <a:lnTo>
                    <a:pt x="9821" y="1863"/>
                  </a:lnTo>
                  <a:lnTo>
                    <a:pt x="8653" y="987"/>
                  </a:lnTo>
                  <a:lnTo>
                    <a:pt x="7250" y="2038"/>
                  </a:lnTo>
                  <a:lnTo>
                    <a:pt x="5848" y="987"/>
                  </a:lnTo>
                  <a:lnTo>
                    <a:pt x="4445" y="2038"/>
                  </a:lnTo>
                  <a:lnTo>
                    <a:pt x="3043" y="987"/>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8"/>
            <p:cNvSpPr/>
            <p:nvPr/>
          </p:nvSpPr>
          <p:spPr>
            <a:xfrm rot="-578921">
              <a:off x="5444566" y="1566057"/>
              <a:ext cx="452736" cy="89659"/>
            </a:xfrm>
            <a:custGeom>
              <a:avLst/>
              <a:gdLst/>
              <a:ahLst/>
              <a:cxnLst/>
              <a:rect l="l" t="t" r="r" b="b"/>
              <a:pathLst>
                <a:path w="10296" h="2039" extrusionOk="0">
                  <a:moveTo>
                    <a:pt x="3043" y="1"/>
                  </a:moveTo>
                  <a:lnTo>
                    <a:pt x="1641" y="1052"/>
                  </a:lnTo>
                  <a:lnTo>
                    <a:pt x="475" y="176"/>
                  </a:lnTo>
                  <a:lnTo>
                    <a:pt x="1" y="809"/>
                  </a:lnTo>
                  <a:lnTo>
                    <a:pt x="1641" y="2038"/>
                  </a:lnTo>
                  <a:lnTo>
                    <a:pt x="3043" y="987"/>
                  </a:lnTo>
                  <a:lnTo>
                    <a:pt x="4445" y="2038"/>
                  </a:lnTo>
                  <a:lnTo>
                    <a:pt x="5848" y="987"/>
                  </a:lnTo>
                  <a:lnTo>
                    <a:pt x="7250" y="2038"/>
                  </a:lnTo>
                  <a:lnTo>
                    <a:pt x="8653" y="987"/>
                  </a:lnTo>
                  <a:lnTo>
                    <a:pt x="9821" y="1860"/>
                  </a:lnTo>
                  <a:lnTo>
                    <a:pt x="10295" y="1230"/>
                  </a:lnTo>
                  <a:lnTo>
                    <a:pt x="8653" y="1"/>
                  </a:lnTo>
                  <a:lnTo>
                    <a:pt x="7250" y="1052"/>
                  </a:lnTo>
                  <a:lnTo>
                    <a:pt x="5848" y="1"/>
                  </a:lnTo>
                  <a:lnTo>
                    <a:pt x="4445" y="1052"/>
                  </a:lnTo>
                  <a:lnTo>
                    <a:pt x="3043" y="1"/>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8"/>
            <p:cNvSpPr/>
            <p:nvPr/>
          </p:nvSpPr>
          <p:spPr>
            <a:xfrm rot="-578986">
              <a:off x="5939518" y="1233768"/>
              <a:ext cx="69212" cy="69117"/>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8"/>
            <p:cNvSpPr/>
            <p:nvPr/>
          </p:nvSpPr>
          <p:spPr>
            <a:xfrm rot="-578986">
              <a:off x="5435841" y="1396406"/>
              <a:ext cx="69212" cy="69117"/>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8"/>
            <p:cNvSpPr/>
            <p:nvPr/>
          </p:nvSpPr>
          <p:spPr>
            <a:xfrm rot="-578590">
              <a:off x="5514360" y="1124003"/>
              <a:ext cx="52379" cy="52307"/>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8"/>
            <p:cNvSpPr/>
            <p:nvPr/>
          </p:nvSpPr>
          <p:spPr>
            <a:xfrm rot="-578986">
              <a:off x="6019412" y="1665582"/>
              <a:ext cx="69212" cy="69117"/>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24">
            <a:extLst>
              <a:ext uri="{FF2B5EF4-FFF2-40B4-BE49-F238E27FC236}">
                <a16:creationId xmlns:a16="http://schemas.microsoft.com/office/drawing/2014/main" id="{1E2254EB-54BD-FD6F-83C1-5E0F2589ED66}"/>
              </a:ext>
            </a:extLst>
          </p:cNvPr>
          <p:cNvSpPr/>
          <p:nvPr/>
        </p:nvSpPr>
        <p:spPr>
          <a:xfrm>
            <a:off x="3925101" y="2971958"/>
            <a:ext cx="1229279" cy="338554"/>
          </a:xfrm>
          <a:prstGeom prst="rect">
            <a:avLst/>
          </a:prstGeom>
        </p:spPr>
        <p:txBody>
          <a:bodyPr wrap="square" lIns="91440" tIns="45720" rIns="91440" bIns="45720" anchor="t">
            <a:spAutoFit/>
          </a:bodyPr>
          <a:lstStyle/>
          <a:p>
            <a:pPr algn="ctr"/>
            <a:r>
              <a:rPr lang="vi-VN" sz="1600">
                <a:solidFill>
                  <a:srgbClr val="1B1B1B"/>
                </a:solidFill>
                <a:latin typeface="Lato"/>
                <a:ea typeface="Lato"/>
                <a:cs typeface="Lato"/>
              </a:rPr>
              <a:t>đỉnh(</a:t>
            </a:r>
            <a:r>
              <a:rPr lang="vi-VN" sz="1600" err="1">
                <a:solidFill>
                  <a:srgbClr val="1B1B1B"/>
                </a:solidFill>
                <a:latin typeface="Lato"/>
                <a:ea typeface="Lato"/>
                <a:cs typeface="Lato"/>
              </a:rPr>
              <a:t>node</a:t>
            </a:r>
            <a:r>
              <a:rPr lang="vi-VN" sz="1600">
                <a:solidFill>
                  <a:srgbClr val="1B1B1B"/>
                </a:solidFill>
                <a:latin typeface="Lato"/>
                <a:ea typeface="Lato"/>
                <a:cs typeface="Lato"/>
              </a:rPr>
              <a:t>)</a:t>
            </a:r>
            <a:endParaRPr lang="vi-VN" sz="1600">
              <a:latin typeface="Lato"/>
              <a:ea typeface="Lato"/>
              <a:cs typeface="Lato"/>
            </a:endParaRPr>
          </a:p>
        </p:txBody>
      </p:sp>
      <p:sp>
        <p:nvSpPr>
          <p:cNvPr id="6" name="Rectangle 25">
            <a:extLst>
              <a:ext uri="{FF2B5EF4-FFF2-40B4-BE49-F238E27FC236}">
                <a16:creationId xmlns:a16="http://schemas.microsoft.com/office/drawing/2014/main" id="{0558EB2D-7E83-E3F6-1F50-CA5EFD8C43C2}"/>
              </a:ext>
            </a:extLst>
          </p:cNvPr>
          <p:cNvSpPr/>
          <p:nvPr/>
        </p:nvSpPr>
        <p:spPr>
          <a:xfrm>
            <a:off x="3774429" y="4197994"/>
            <a:ext cx="1213841" cy="307777"/>
          </a:xfrm>
          <a:prstGeom prst="rect">
            <a:avLst/>
          </a:prstGeom>
        </p:spPr>
        <p:txBody>
          <a:bodyPr wrap="square" lIns="91440" tIns="45720" rIns="91440" bIns="45720" anchor="t">
            <a:spAutoFit/>
          </a:bodyPr>
          <a:lstStyle/>
          <a:p>
            <a:pPr algn="ctr"/>
            <a:r>
              <a:rPr lang="vi-VN">
                <a:solidFill>
                  <a:srgbClr val="1B1B1B"/>
                </a:solidFill>
                <a:latin typeface="Lato"/>
                <a:ea typeface="Lato"/>
                <a:cs typeface="Lato"/>
              </a:rPr>
              <a:t> cạnh(</a:t>
            </a:r>
            <a:r>
              <a:rPr lang="vi-VN" err="1">
                <a:solidFill>
                  <a:schemeClr val="tx1"/>
                </a:solidFill>
                <a:ea typeface="Lato"/>
              </a:rPr>
              <a:t>edge</a:t>
            </a:r>
            <a:r>
              <a:rPr lang="vi-VN">
                <a:solidFill>
                  <a:srgbClr val="1B1B1B"/>
                </a:solidFill>
                <a:latin typeface="Lato"/>
                <a:ea typeface="Lato"/>
                <a:cs typeface="Lato"/>
              </a:rPr>
              <a:t>)</a:t>
            </a:r>
            <a:r>
              <a:rPr lang="vi-VN" b="1">
                <a:solidFill>
                  <a:srgbClr val="1B1B1B"/>
                </a:solidFill>
                <a:latin typeface="Lato"/>
                <a:ea typeface="Lato"/>
                <a:cs typeface="Lato"/>
              </a:rPr>
              <a:t> </a:t>
            </a:r>
            <a:endParaRPr lang="vi-VN">
              <a:solidFill>
                <a:srgbClr val="1B1B1B"/>
              </a:solidFill>
              <a:latin typeface="Lato"/>
              <a:ea typeface="Lato"/>
              <a:cs typeface="Lato"/>
            </a:endParaRPr>
          </a:p>
        </p:txBody>
      </p:sp>
      <p:pic>
        <p:nvPicPr>
          <p:cNvPr id="4" name="Hình ảnh 6" descr="Ảnh có chứa văn bản, bóng bi a, thể thao, bàn bi a&#10;&#10;Mô tả được tự động tạo">
            <a:extLst>
              <a:ext uri="{FF2B5EF4-FFF2-40B4-BE49-F238E27FC236}">
                <a16:creationId xmlns:a16="http://schemas.microsoft.com/office/drawing/2014/main" id="{6BBF7189-6A5A-3E7B-2017-BF58964F7277}"/>
              </a:ext>
            </a:extLst>
          </p:cNvPr>
          <p:cNvPicPr>
            <a:picLocks noChangeAspect="1"/>
          </p:cNvPicPr>
          <p:nvPr/>
        </p:nvPicPr>
        <p:blipFill>
          <a:blip r:embed="rId3"/>
          <a:stretch>
            <a:fillRect/>
          </a:stretch>
        </p:blipFill>
        <p:spPr>
          <a:xfrm>
            <a:off x="1014333" y="2776339"/>
            <a:ext cx="2741235" cy="1812175"/>
          </a:xfrm>
          <a:prstGeom prst="rect">
            <a:avLst/>
          </a:prstGeom>
        </p:spPr>
      </p:pic>
      <p:cxnSp>
        <p:nvCxnSpPr>
          <p:cNvPr id="3" name="Đường kết nối Mũi tên Thẳng 2">
            <a:extLst>
              <a:ext uri="{FF2B5EF4-FFF2-40B4-BE49-F238E27FC236}">
                <a16:creationId xmlns:a16="http://schemas.microsoft.com/office/drawing/2014/main" id="{38BB7782-6DB6-035D-1022-704319E715EF}"/>
              </a:ext>
            </a:extLst>
          </p:cNvPr>
          <p:cNvCxnSpPr/>
          <p:nvPr/>
        </p:nvCxnSpPr>
        <p:spPr>
          <a:xfrm flipH="1">
            <a:off x="3671749" y="3236693"/>
            <a:ext cx="418667" cy="2305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Đường kết nối Mũi tên Thẳng 6">
            <a:extLst>
              <a:ext uri="{FF2B5EF4-FFF2-40B4-BE49-F238E27FC236}">
                <a16:creationId xmlns:a16="http://schemas.microsoft.com/office/drawing/2014/main" id="{3AB56397-DB85-1C8D-DCFD-E93437216839}"/>
              </a:ext>
            </a:extLst>
          </p:cNvPr>
          <p:cNvCxnSpPr>
            <a:cxnSpLocks/>
          </p:cNvCxnSpPr>
          <p:nvPr/>
        </p:nvCxnSpPr>
        <p:spPr>
          <a:xfrm flipH="1" flipV="1">
            <a:off x="3201942" y="3906153"/>
            <a:ext cx="713967" cy="4871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55"/>
          <p:cNvSpPr txBox="1">
            <a:spLocks noGrp="1"/>
          </p:cNvSpPr>
          <p:nvPr>
            <p:ph type="title"/>
          </p:nvPr>
        </p:nvSpPr>
        <p:spPr>
          <a:xfrm flipH="1">
            <a:off x="1691125" y="2807050"/>
            <a:ext cx="5149200" cy="638700"/>
          </a:xfrm>
          <a:prstGeom prst="rect">
            <a:avLst/>
          </a:prstGeom>
        </p:spPr>
        <p:txBody>
          <a:bodyPr spcFirstLastPara="1" wrap="square" lIns="91425" tIns="91425" rIns="91425" bIns="91425" anchor="ctr" anchorCtr="0">
            <a:noAutofit/>
          </a:bodyPr>
          <a:lstStyle/>
          <a:p>
            <a:r>
              <a:rPr lang="en-US" dirty="0"/>
              <a:t>Extend</a:t>
            </a:r>
          </a:p>
        </p:txBody>
      </p:sp>
      <p:sp>
        <p:nvSpPr>
          <p:cNvPr id="2363" name="Google Shape;2363;p55"/>
          <p:cNvSpPr txBox="1">
            <a:spLocks noGrp="1"/>
          </p:cNvSpPr>
          <p:nvPr>
            <p:ph type="title" idx="2"/>
          </p:nvPr>
        </p:nvSpPr>
        <p:spPr>
          <a:xfrm flipH="1">
            <a:off x="3986615" y="1675098"/>
            <a:ext cx="2688300" cy="9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grpSp>
        <p:nvGrpSpPr>
          <p:cNvPr id="2364" name="Google Shape;2364;p55"/>
          <p:cNvGrpSpPr/>
          <p:nvPr/>
        </p:nvGrpSpPr>
        <p:grpSpPr>
          <a:xfrm rot="-972779">
            <a:off x="888202" y="3643239"/>
            <a:ext cx="680732" cy="669397"/>
            <a:chOff x="5897325" y="701500"/>
            <a:chExt cx="680753" cy="669419"/>
          </a:xfrm>
        </p:grpSpPr>
        <p:sp>
          <p:nvSpPr>
            <p:cNvPr id="2365" name="Google Shape;2365;p55"/>
            <p:cNvSpPr/>
            <p:nvPr/>
          </p:nvSpPr>
          <p:spPr>
            <a:xfrm>
              <a:off x="6054546" y="801872"/>
              <a:ext cx="421325" cy="466838"/>
            </a:xfrm>
            <a:custGeom>
              <a:avLst/>
              <a:gdLst/>
              <a:ahLst/>
              <a:cxnLst/>
              <a:rect l="l" t="t" r="r" b="b"/>
              <a:pathLst>
                <a:path w="8026" h="8893" extrusionOk="0">
                  <a:moveTo>
                    <a:pt x="7133" y="1"/>
                  </a:moveTo>
                  <a:lnTo>
                    <a:pt x="1" y="1748"/>
                  </a:lnTo>
                  <a:lnTo>
                    <a:pt x="894" y="8892"/>
                  </a:lnTo>
                  <a:lnTo>
                    <a:pt x="8026" y="7144"/>
                  </a:lnTo>
                  <a:lnTo>
                    <a:pt x="7133"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5"/>
            <p:cNvSpPr/>
            <p:nvPr/>
          </p:nvSpPr>
          <p:spPr>
            <a:xfrm>
              <a:off x="6105571" y="852897"/>
              <a:ext cx="421325" cy="466838"/>
            </a:xfrm>
            <a:custGeom>
              <a:avLst/>
              <a:gdLst/>
              <a:ahLst/>
              <a:cxnLst/>
              <a:rect l="l" t="t" r="r" b="b"/>
              <a:pathLst>
                <a:path w="8026" h="8893" extrusionOk="0">
                  <a:moveTo>
                    <a:pt x="7133" y="1"/>
                  </a:moveTo>
                  <a:lnTo>
                    <a:pt x="1" y="1751"/>
                  </a:lnTo>
                  <a:lnTo>
                    <a:pt x="894" y="8892"/>
                  </a:lnTo>
                  <a:lnTo>
                    <a:pt x="8026" y="7144"/>
                  </a:lnTo>
                  <a:lnTo>
                    <a:pt x="7133"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5"/>
            <p:cNvSpPr/>
            <p:nvPr/>
          </p:nvSpPr>
          <p:spPr>
            <a:xfrm>
              <a:off x="6156596" y="903923"/>
              <a:ext cx="421482" cy="466996"/>
            </a:xfrm>
            <a:custGeom>
              <a:avLst/>
              <a:gdLst/>
              <a:ahLst/>
              <a:cxnLst/>
              <a:rect l="l" t="t" r="r" b="b"/>
              <a:pathLst>
                <a:path w="8029" h="8896" fill="none" extrusionOk="0">
                  <a:moveTo>
                    <a:pt x="7133" y="1"/>
                  </a:moveTo>
                  <a:lnTo>
                    <a:pt x="8029" y="7144"/>
                  </a:lnTo>
                  <a:lnTo>
                    <a:pt x="896" y="8895"/>
                  </a:lnTo>
                  <a:lnTo>
                    <a:pt x="1" y="175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5"/>
            <p:cNvSpPr/>
            <p:nvPr/>
          </p:nvSpPr>
          <p:spPr>
            <a:xfrm>
              <a:off x="5897325" y="793262"/>
              <a:ext cx="204153" cy="475447"/>
            </a:xfrm>
            <a:custGeom>
              <a:avLst/>
              <a:gdLst/>
              <a:ahLst/>
              <a:cxnLst/>
              <a:rect l="l" t="t" r="r" b="b"/>
              <a:pathLst>
                <a:path w="3889" h="9057" extrusionOk="0">
                  <a:moveTo>
                    <a:pt x="2996" y="1912"/>
                  </a:moveTo>
                  <a:lnTo>
                    <a:pt x="3889" y="9056"/>
                  </a:lnTo>
                  <a:lnTo>
                    <a:pt x="893" y="7144"/>
                  </a:lnTo>
                  <a:lnTo>
                    <a:pt x="0"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5"/>
            <p:cNvSpPr/>
            <p:nvPr/>
          </p:nvSpPr>
          <p:spPr>
            <a:xfrm>
              <a:off x="5897325" y="701500"/>
              <a:ext cx="531669" cy="192184"/>
            </a:xfrm>
            <a:custGeom>
              <a:avLst/>
              <a:gdLst/>
              <a:ahLst/>
              <a:cxnLst/>
              <a:rect l="l" t="t" r="r" b="b"/>
              <a:pathLst>
                <a:path w="10128" h="3661" extrusionOk="0">
                  <a:moveTo>
                    <a:pt x="7132" y="1"/>
                  </a:moveTo>
                  <a:lnTo>
                    <a:pt x="0" y="1749"/>
                  </a:lnTo>
                  <a:lnTo>
                    <a:pt x="2996" y="3660"/>
                  </a:lnTo>
                  <a:lnTo>
                    <a:pt x="10128" y="1913"/>
                  </a:lnTo>
                  <a:lnTo>
                    <a:pt x="7132"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0" name="Google Shape;2370;p55"/>
          <p:cNvGrpSpPr/>
          <p:nvPr/>
        </p:nvGrpSpPr>
        <p:grpSpPr>
          <a:xfrm>
            <a:off x="579409" y="952148"/>
            <a:ext cx="1422943" cy="1422943"/>
            <a:chOff x="2395109" y="367198"/>
            <a:chExt cx="1422943" cy="1422943"/>
          </a:xfrm>
        </p:grpSpPr>
        <p:sp>
          <p:nvSpPr>
            <p:cNvPr id="2371" name="Google Shape;2371;p55"/>
            <p:cNvSpPr/>
            <p:nvPr/>
          </p:nvSpPr>
          <p:spPr>
            <a:xfrm rot="1705660">
              <a:off x="2581691" y="553779"/>
              <a:ext cx="1049780" cy="104978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2" name="Google Shape;2372;p55"/>
            <p:cNvGrpSpPr/>
            <p:nvPr/>
          </p:nvGrpSpPr>
          <p:grpSpPr>
            <a:xfrm rot="1246158">
              <a:off x="2785366" y="736393"/>
              <a:ext cx="655489" cy="655489"/>
              <a:chOff x="4381773" y="571501"/>
              <a:chExt cx="655500" cy="655500"/>
            </a:xfrm>
          </p:grpSpPr>
          <p:sp>
            <p:nvSpPr>
              <p:cNvPr id="2373" name="Google Shape;2373;p55"/>
              <p:cNvSpPr/>
              <p:nvPr/>
            </p:nvSpPr>
            <p:spPr>
              <a:xfrm>
                <a:off x="4381773" y="571501"/>
                <a:ext cx="655500" cy="6555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4" name="Google Shape;2374;p55"/>
              <p:cNvGrpSpPr/>
              <p:nvPr/>
            </p:nvGrpSpPr>
            <p:grpSpPr>
              <a:xfrm>
                <a:off x="4434200" y="644238"/>
                <a:ext cx="550650" cy="510025"/>
                <a:chOff x="2963675" y="954725"/>
                <a:chExt cx="550650" cy="510025"/>
              </a:xfrm>
            </p:grpSpPr>
            <p:sp>
              <p:nvSpPr>
                <p:cNvPr id="2375" name="Google Shape;2375;p55"/>
                <p:cNvSpPr/>
                <p:nvPr/>
              </p:nvSpPr>
              <p:spPr>
                <a:xfrm>
                  <a:off x="2963675" y="954725"/>
                  <a:ext cx="490045" cy="438950"/>
                </a:xfrm>
                <a:custGeom>
                  <a:avLst/>
                  <a:gdLst/>
                  <a:ahLst/>
                  <a:cxnLst/>
                  <a:rect l="l" t="t" r="r" b="b"/>
                  <a:pathLst>
                    <a:path w="18704" h="17558" extrusionOk="0">
                      <a:moveTo>
                        <a:pt x="10205" y="0"/>
                      </a:moveTo>
                      <a:cubicBezTo>
                        <a:pt x="9836" y="0"/>
                        <a:pt x="9471" y="22"/>
                        <a:pt x="9112" y="52"/>
                      </a:cubicBezTo>
                      <a:cubicBezTo>
                        <a:pt x="7917" y="154"/>
                        <a:pt x="6720" y="435"/>
                        <a:pt x="5622" y="948"/>
                      </a:cubicBezTo>
                      <a:cubicBezTo>
                        <a:pt x="4524" y="1463"/>
                        <a:pt x="3537" y="2204"/>
                        <a:pt x="2744" y="3091"/>
                      </a:cubicBezTo>
                      <a:cubicBezTo>
                        <a:pt x="1160" y="4888"/>
                        <a:pt x="337" y="7152"/>
                        <a:pt x="0" y="9394"/>
                      </a:cubicBezTo>
                      <a:cubicBezTo>
                        <a:pt x="715" y="7242"/>
                        <a:pt x="1748" y="5167"/>
                        <a:pt x="3359" y="3691"/>
                      </a:cubicBezTo>
                      <a:cubicBezTo>
                        <a:pt x="4940" y="2189"/>
                        <a:pt x="7056" y="1463"/>
                        <a:pt x="9194" y="1416"/>
                      </a:cubicBezTo>
                      <a:cubicBezTo>
                        <a:pt x="9304" y="1413"/>
                        <a:pt x="9414" y="1411"/>
                        <a:pt x="9523" y="1411"/>
                      </a:cubicBezTo>
                      <a:cubicBezTo>
                        <a:pt x="10487" y="1411"/>
                        <a:pt x="11410" y="1541"/>
                        <a:pt x="12282" y="1841"/>
                      </a:cubicBezTo>
                      <a:cubicBezTo>
                        <a:pt x="13246" y="2174"/>
                        <a:pt x="14112" y="2737"/>
                        <a:pt x="14806" y="3466"/>
                      </a:cubicBezTo>
                      <a:cubicBezTo>
                        <a:pt x="16226" y="4915"/>
                        <a:pt x="16914" y="7011"/>
                        <a:pt x="16946" y="9101"/>
                      </a:cubicBezTo>
                      <a:cubicBezTo>
                        <a:pt x="16976" y="10153"/>
                        <a:pt x="16850" y="11221"/>
                        <a:pt x="16604" y="12249"/>
                      </a:cubicBezTo>
                      <a:cubicBezTo>
                        <a:pt x="16373" y="13212"/>
                        <a:pt x="15866" y="14064"/>
                        <a:pt x="15155" y="14717"/>
                      </a:cubicBezTo>
                      <a:cubicBezTo>
                        <a:pt x="14440" y="15367"/>
                        <a:pt x="13509" y="15800"/>
                        <a:pt x="12514" y="15979"/>
                      </a:cubicBezTo>
                      <a:cubicBezTo>
                        <a:pt x="12143" y="16043"/>
                        <a:pt x="11763" y="16077"/>
                        <a:pt x="11383" y="16077"/>
                      </a:cubicBezTo>
                      <a:cubicBezTo>
                        <a:pt x="10746" y="16077"/>
                        <a:pt x="10108" y="15984"/>
                        <a:pt x="9501" y="15791"/>
                      </a:cubicBezTo>
                      <a:cubicBezTo>
                        <a:pt x="8529" y="15490"/>
                        <a:pt x="7654" y="14910"/>
                        <a:pt x="7053" y="14114"/>
                      </a:cubicBezTo>
                      <a:cubicBezTo>
                        <a:pt x="6755" y="13713"/>
                        <a:pt x="6532" y="13256"/>
                        <a:pt x="6389" y="12767"/>
                      </a:cubicBezTo>
                      <a:cubicBezTo>
                        <a:pt x="6257" y="12284"/>
                        <a:pt x="6193" y="11719"/>
                        <a:pt x="6161" y="11189"/>
                      </a:cubicBezTo>
                      <a:cubicBezTo>
                        <a:pt x="6096" y="10120"/>
                        <a:pt x="6281" y="9025"/>
                        <a:pt x="6878" y="8129"/>
                      </a:cubicBezTo>
                      <a:cubicBezTo>
                        <a:pt x="7174" y="7684"/>
                        <a:pt x="7566" y="7292"/>
                        <a:pt x="8028" y="6988"/>
                      </a:cubicBezTo>
                      <a:cubicBezTo>
                        <a:pt x="8488" y="6680"/>
                        <a:pt x="9009" y="6443"/>
                        <a:pt x="9566" y="6323"/>
                      </a:cubicBezTo>
                      <a:lnTo>
                        <a:pt x="9566" y="6320"/>
                      </a:lnTo>
                      <a:cubicBezTo>
                        <a:pt x="8430" y="6396"/>
                        <a:pt x="7282" y="6912"/>
                        <a:pt x="6491" y="7834"/>
                      </a:cubicBezTo>
                      <a:cubicBezTo>
                        <a:pt x="5692" y="8756"/>
                        <a:pt x="5358" y="10003"/>
                        <a:pt x="5303" y="11189"/>
                      </a:cubicBezTo>
                      <a:cubicBezTo>
                        <a:pt x="5285" y="11792"/>
                        <a:pt x="5300" y="12369"/>
                        <a:pt x="5414" y="12998"/>
                      </a:cubicBezTo>
                      <a:cubicBezTo>
                        <a:pt x="5537" y="13610"/>
                        <a:pt x="5771" y="14213"/>
                        <a:pt x="6111" y="14755"/>
                      </a:cubicBezTo>
                      <a:cubicBezTo>
                        <a:pt x="6793" y="15844"/>
                        <a:pt x="7879" y="16626"/>
                        <a:pt x="9047" y="17071"/>
                      </a:cubicBezTo>
                      <a:cubicBezTo>
                        <a:pt x="9889" y="17394"/>
                        <a:pt x="10786" y="17558"/>
                        <a:pt x="11687" y="17558"/>
                      </a:cubicBezTo>
                      <a:cubicBezTo>
                        <a:pt x="12043" y="17558"/>
                        <a:pt x="12400" y="17532"/>
                        <a:pt x="12754" y="17481"/>
                      </a:cubicBezTo>
                      <a:cubicBezTo>
                        <a:pt x="14001" y="17305"/>
                        <a:pt x="15237" y="16802"/>
                        <a:pt x="16238" y="15953"/>
                      </a:cubicBezTo>
                      <a:cubicBezTo>
                        <a:pt x="17242" y="15109"/>
                        <a:pt x="17933" y="13909"/>
                        <a:pt x="18249" y="12668"/>
                      </a:cubicBezTo>
                      <a:cubicBezTo>
                        <a:pt x="18548" y="11491"/>
                        <a:pt x="18703" y="10287"/>
                        <a:pt x="18686" y="9061"/>
                      </a:cubicBezTo>
                      <a:cubicBezTo>
                        <a:pt x="18650" y="7843"/>
                        <a:pt x="18437" y="6613"/>
                        <a:pt x="17992" y="5451"/>
                      </a:cubicBezTo>
                      <a:cubicBezTo>
                        <a:pt x="17552" y="4288"/>
                        <a:pt x="16888" y="3187"/>
                        <a:pt x="15980" y="2303"/>
                      </a:cubicBezTo>
                      <a:cubicBezTo>
                        <a:pt x="15076" y="1419"/>
                        <a:pt x="13957" y="751"/>
                        <a:pt x="12760" y="385"/>
                      </a:cubicBezTo>
                      <a:cubicBezTo>
                        <a:pt x="12160" y="201"/>
                        <a:pt x="11548" y="87"/>
                        <a:pt x="10933" y="31"/>
                      </a:cubicBezTo>
                      <a:cubicBezTo>
                        <a:pt x="10689" y="9"/>
                        <a:pt x="10446" y="0"/>
                        <a:pt x="10205"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5"/>
                <p:cNvSpPr/>
                <p:nvPr/>
              </p:nvSpPr>
              <p:spPr>
                <a:xfrm>
                  <a:off x="3015841" y="1027100"/>
                  <a:ext cx="489966" cy="437650"/>
                </a:xfrm>
                <a:custGeom>
                  <a:avLst/>
                  <a:gdLst/>
                  <a:ahLst/>
                  <a:cxnLst/>
                  <a:rect l="l" t="t" r="r" b="b"/>
                  <a:pathLst>
                    <a:path w="18701" h="17506" extrusionOk="0">
                      <a:moveTo>
                        <a:pt x="9156" y="11182"/>
                      </a:moveTo>
                      <a:cubicBezTo>
                        <a:pt x="9150" y="11183"/>
                        <a:pt x="9144" y="11183"/>
                        <a:pt x="9138" y="11184"/>
                      </a:cubicBezTo>
                      <a:lnTo>
                        <a:pt x="9138" y="11187"/>
                      </a:lnTo>
                      <a:cubicBezTo>
                        <a:pt x="9144" y="11185"/>
                        <a:pt x="9150" y="11184"/>
                        <a:pt x="9156" y="11182"/>
                      </a:cubicBezTo>
                      <a:close/>
                      <a:moveTo>
                        <a:pt x="7078" y="0"/>
                      </a:moveTo>
                      <a:cubicBezTo>
                        <a:pt x="6700" y="0"/>
                        <a:pt x="6322" y="29"/>
                        <a:pt x="5947" y="87"/>
                      </a:cubicBezTo>
                      <a:cubicBezTo>
                        <a:pt x="4702" y="275"/>
                        <a:pt x="3476" y="784"/>
                        <a:pt x="2477" y="1627"/>
                      </a:cubicBezTo>
                      <a:cubicBezTo>
                        <a:pt x="1479" y="2471"/>
                        <a:pt x="785" y="3662"/>
                        <a:pt x="463" y="4901"/>
                      </a:cubicBezTo>
                      <a:cubicBezTo>
                        <a:pt x="161" y="6081"/>
                        <a:pt x="0" y="7278"/>
                        <a:pt x="18" y="8502"/>
                      </a:cubicBezTo>
                      <a:cubicBezTo>
                        <a:pt x="50" y="9723"/>
                        <a:pt x="261" y="10952"/>
                        <a:pt x="709" y="12115"/>
                      </a:cubicBezTo>
                      <a:cubicBezTo>
                        <a:pt x="1148" y="13274"/>
                        <a:pt x="1821" y="14375"/>
                        <a:pt x="2738" y="15250"/>
                      </a:cubicBezTo>
                      <a:cubicBezTo>
                        <a:pt x="3648" y="16126"/>
                        <a:pt x="4776" y="16776"/>
                        <a:pt x="5970" y="17136"/>
                      </a:cubicBezTo>
                      <a:cubicBezTo>
                        <a:pt x="6570" y="17314"/>
                        <a:pt x="7182" y="17426"/>
                        <a:pt x="7794" y="17478"/>
                      </a:cubicBezTo>
                      <a:cubicBezTo>
                        <a:pt x="8026" y="17497"/>
                        <a:pt x="8257" y="17505"/>
                        <a:pt x="8485" y="17505"/>
                      </a:cubicBezTo>
                      <a:cubicBezTo>
                        <a:pt x="8865" y="17505"/>
                        <a:pt x="9240" y="17483"/>
                        <a:pt x="9609" y="17452"/>
                      </a:cubicBezTo>
                      <a:cubicBezTo>
                        <a:pt x="10804" y="17350"/>
                        <a:pt x="12001" y="17066"/>
                        <a:pt x="13096" y="16550"/>
                      </a:cubicBezTo>
                      <a:cubicBezTo>
                        <a:pt x="14191" y="16035"/>
                        <a:pt x="15175" y="15294"/>
                        <a:pt x="15965" y="14410"/>
                      </a:cubicBezTo>
                      <a:cubicBezTo>
                        <a:pt x="17544" y="12610"/>
                        <a:pt x="18366" y="10352"/>
                        <a:pt x="18700" y="8110"/>
                      </a:cubicBezTo>
                      <a:lnTo>
                        <a:pt x="18700" y="8110"/>
                      </a:lnTo>
                      <a:cubicBezTo>
                        <a:pt x="17992" y="10261"/>
                        <a:pt x="16955" y="12334"/>
                        <a:pt x="15351" y="13807"/>
                      </a:cubicBezTo>
                      <a:cubicBezTo>
                        <a:pt x="13773" y="15309"/>
                        <a:pt x="11662" y="16041"/>
                        <a:pt x="9527" y="16088"/>
                      </a:cubicBezTo>
                      <a:cubicBezTo>
                        <a:pt x="9407" y="16092"/>
                        <a:pt x="9287" y="16094"/>
                        <a:pt x="9167" y="16094"/>
                      </a:cubicBezTo>
                      <a:cubicBezTo>
                        <a:pt x="8215" y="16094"/>
                        <a:pt x="7302" y="15967"/>
                        <a:pt x="6439" y="15681"/>
                      </a:cubicBezTo>
                      <a:cubicBezTo>
                        <a:pt x="5469" y="15350"/>
                        <a:pt x="4600" y="14800"/>
                        <a:pt x="3900" y="14076"/>
                      </a:cubicBezTo>
                      <a:cubicBezTo>
                        <a:pt x="2471" y="12645"/>
                        <a:pt x="1780" y="10554"/>
                        <a:pt x="1757" y="8467"/>
                      </a:cubicBezTo>
                      <a:cubicBezTo>
                        <a:pt x="1728" y="7422"/>
                        <a:pt x="1860" y="6350"/>
                        <a:pt x="2108" y="5328"/>
                      </a:cubicBezTo>
                      <a:cubicBezTo>
                        <a:pt x="2343" y="4368"/>
                        <a:pt x="2849" y="3519"/>
                        <a:pt x="3561" y="2866"/>
                      </a:cubicBezTo>
                      <a:cubicBezTo>
                        <a:pt x="4275" y="2213"/>
                        <a:pt x="5206" y="1774"/>
                        <a:pt x="6198" y="1589"/>
                      </a:cubicBezTo>
                      <a:cubicBezTo>
                        <a:pt x="6590" y="1518"/>
                        <a:pt x="6991" y="1481"/>
                        <a:pt x="7393" y="1481"/>
                      </a:cubicBezTo>
                      <a:cubicBezTo>
                        <a:pt x="8007" y="1481"/>
                        <a:pt x="8622" y="1567"/>
                        <a:pt x="9208" y="1747"/>
                      </a:cubicBezTo>
                      <a:cubicBezTo>
                        <a:pt x="10180" y="2037"/>
                        <a:pt x="11056" y="2611"/>
                        <a:pt x="11653" y="3408"/>
                      </a:cubicBezTo>
                      <a:cubicBezTo>
                        <a:pt x="11954" y="3806"/>
                        <a:pt x="12174" y="4262"/>
                        <a:pt x="12317" y="4751"/>
                      </a:cubicBezTo>
                      <a:cubicBezTo>
                        <a:pt x="12449" y="5232"/>
                        <a:pt x="12511" y="5797"/>
                        <a:pt x="12543" y="6327"/>
                      </a:cubicBezTo>
                      <a:cubicBezTo>
                        <a:pt x="12607" y="7395"/>
                        <a:pt x="12420" y="8487"/>
                        <a:pt x="11823" y="9383"/>
                      </a:cubicBezTo>
                      <a:cubicBezTo>
                        <a:pt x="11524" y="9825"/>
                        <a:pt x="11135" y="10218"/>
                        <a:pt x="10672" y="10519"/>
                      </a:cubicBezTo>
                      <a:cubicBezTo>
                        <a:pt x="10218" y="10823"/>
                        <a:pt x="9703" y="11058"/>
                        <a:pt x="9156" y="11182"/>
                      </a:cubicBezTo>
                      <a:lnTo>
                        <a:pt x="9156" y="11182"/>
                      </a:lnTo>
                      <a:cubicBezTo>
                        <a:pt x="10283" y="11105"/>
                        <a:pt x="11423" y="10590"/>
                        <a:pt x="12209" y="9676"/>
                      </a:cubicBezTo>
                      <a:cubicBezTo>
                        <a:pt x="13008" y="8757"/>
                        <a:pt x="13342" y="7512"/>
                        <a:pt x="13401" y="6327"/>
                      </a:cubicBezTo>
                      <a:cubicBezTo>
                        <a:pt x="13412" y="6177"/>
                        <a:pt x="13412" y="6028"/>
                        <a:pt x="13410" y="5879"/>
                      </a:cubicBezTo>
                      <a:cubicBezTo>
                        <a:pt x="13407" y="5729"/>
                        <a:pt x="13407" y="5580"/>
                        <a:pt x="13395" y="5434"/>
                      </a:cubicBezTo>
                      <a:cubicBezTo>
                        <a:pt x="13377" y="5141"/>
                        <a:pt x="13354" y="4830"/>
                        <a:pt x="13292" y="4523"/>
                      </a:cubicBezTo>
                      <a:cubicBezTo>
                        <a:pt x="13169" y="3908"/>
                        <a:pt x="12938" y="3305"/>
                        <a:pt x="12599" y="2763"/>
                      </a:cubicBezTo>
                      <a:cubicBezTo>
                        <a:pt x="11913" y="1677"/>
                        <a:pt x="10821" y="898"/>
                        <a:pt x="9650" y="465"/>
                      </a:cubicBezTo>
                      <a:cubicBezTo>
                        <a:pt x="8828" y="156"/>
                        <a:pt x="7954" y="0"/>
                        <a:pt x="7078"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5"/>
                <p:cNvSpPr/>
                <p:nvPr/>
              </p:nvSpPr>
              <p:spPr>
                <a:xfrm>
                  <a:off x="3166275" y="954738"/>
                  <a:ext cx="84850" cy="73425"/>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5"/>
                <p:cNvSpPr/>
                <p:nvPr/>
              </p:nvSpPr>
              <p:spPr>
                <a:xfrm>
                  <a:off x="3347425" y="1045663"/>
                  <a:ext cx="58575" cy="50750"/>
                </a:xfrm>
                <a:custGeom>
                  <a:avLst/>
                  <a:gdLst/>
                  <a:ahLst/>
                  <a:cxnLst/>
                  <a:rect l="l" t="t" r="r" b="b"/>
                  <a:pathLst>
                    <a:path w="2343" h="2030" extrusionOk="0">
                      <a:moveTo>
                        <a:pt x="586" y="0"/>
                      </a:moveTo>
                      <a:lnTo>
                        <a:pt x="969" y="896"/>
                      </a:lnTo>
                      <a:lnTo>
                        <a:pt x="0" y="1013"/>
                      </a:lnTo>
                      <a:lnTo>
                        <a:pt x="969" y="1130"/>
                      </a:lnTo>
                      <a:lnTo>
                        <a:pt x="586" y="2029"/>
                      </a:lnTo>
                      <a:lnTo>
                        <a:pt x="586" y="2029"/>
                      </a:lnTo>
                      <a:lnTo>
                        <a:pt x="1171" y="1247"/>
                      </a:lnTo>
                      <a:lnTo>
                        <a:pt x="1757" y="2029"/>
                      </a:lnTo>
                      <a:lnTo>
                        <a:pt x="1757" y="2029"/>
                      </a:lnTo>
                      <a:lnTo>
                        <a:pt x="1373" y="1130"/>
                      </a:lnTo>
                      <a:lnTo>
                        <a:pt x="2342" y="1013"/>
                      </a:lnTo>
                      <a:lnTo>
                        <a:pt x="1373" y="896"/>
                      </a:lnTo>
                      <a:lnTo>
                        <a:pt x="1757" y="0"/>
                      </a:lnTo>
                      <a:lnTo>
                        <a:pt x="1171" y="779"/>
                      </a:lnTo>
                      <a:lnTo>
                        <a:pt x="5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5"/>
                <p:cNvSpPr/>
                <p:nvPr/>
              </p:nvSpPr>
              <p:spPr>
                <a:xfrm>
                  <a:off x="2976825" y="1305213"/>
                  <a:ext cx="84875" cy="73425"/>
                </a:xfrm>
                <a:custGeom>
                  <a:avLst/>
                  <a:gdLst/>
                  <a:ahLst/>
                  <a:cxnLst/>
                  <a:rect l="l" t="t" r="r" b="b"/>
                  <a:pathLst>
                    <a:path w="3395" h="2937" extrusionOk="0">
                      <a:moveTo>
                        <a:pt x="850" y="0"/>
                      </a:moveTo>
                      <a:lnTo>
                        <a:pt x="850" y="0"/>
                      </a:lnTo>
                      <a:lnTo>
                        <a:pt x="850" y="0"/>
                      </a:lnTo>
                      <a:close/>
                      <a:moveTo>
                        <a:pt x="850" y="0"/>
                      </a:moveTo>
                      <a:lnTo>
                        <a:pt x="1403" y="1300"/>
                      </a:lnTo>
                      <a:lnTo>
                        <a:pt x="1" y="1470"/>
                      </a:lnTo>
                      <a:lnTo>
                        <a:pt x="1403" y="1640"/>
                      </a:lnTo>
                      <a:lnTo>
                        <a:pt x="850" y="2937"/>
                      </a:lnTo>
                      <a:lnTo>
                        <a:pt x="1696" y="1807"/>
                      </a:lnTo>
                      <a:lnTo>
                        <a:pt x="2545" y="2937"/>
                      </a:lnTo>
                      <a:lnTo>
                        <a:pt x="2545" y="2937"/>
                      </a:lnTo>
                      <a:lnTo>
                        <a:pt x="1992" y="1640"/>
                      </a:lnTo>
                      <a:lnTo>
                        <a:pt x="3394" y="1470"/>
                      </a:lnTo>
                      <a:lnTo>
                        <a:pt x="1992" y="1300"/>
                      </a:lnTo>
                      <a:lnTo>
                        <a:pt x="2545" y="0"/>
                      </a:lnTo>
                      <a:lnTo>
                        <a:pt x="2545" y="0"/>
                      </a:lnTo>
                      <a:lnTo>
                        <a:pt x="1696" y="1130"/>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5"/>
                <p:cNvSpPr/>
                <p:nvPr/>
              </p:nvSpPr>
              <p:spPr>
                <a:xfrm>
                  <a:off x="3429475" y="1059638"/>
                  <a:ext cx="84850" cy="73500"/>
                </a:xfrm>
                <a:custGeom>
                  <a:avLst/>
                  <a:gdLst/>
                  <a:ahLst/>
                  <a:cxnLst/>
                  <a:rect l="l" t="t" r="r" b="b"/>
                  <a:pathLst>
                    <a:path w="3394" h="2940" extrusionOk="0">
                      <a:moveTo>
                        <a:pt x="849" y="0"/>
                      </a:moveTo>
                      <a:lnTo>
                        <a:pt x="1402" y="1300"/>
                      </a:lnTo>
                      <a:lnTo>
                        <a:pt x="0" y="1470"/>
                      </a:lnTo>
                      <a:lnTo>
                        <a:pt x="1402" y="1640"/>
                      </a:lnTo>
                      <a:lnTo>
                        <a:pt x="849" y="2940"/>
                      </a:lnTo>
                      <a:lnTo>
                        <a:pt x="1698" y="1810"/>
                      </a:lnTo>
                      <a:lnTo>
                        <a:pt x="2547" y="2940"/>
                      </a:lnTo>
                      <a:lnTo>
                        <a:pt x="1991" y="1640"/>
                      </a:lnTo>
                      <a:lnTo>
                        <a:pt x="3393" y="1470"/>
                      </a:lnTo>
                      <a:lnTo>
                        <a:pt x="1991" y="1300"/>
                      </a:lnTo>
                      <a:lnTo>
                        <a:pt x="2547" y="0"/>
                      </a:lnTo>
                      <a:lnTo>
                        <a:pt x="1698" y="1131"/>
                      </a:lnTo>
                      <a:lnTo>
                        <a:pt x="8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5"/>
                <p:cNvSpPr/>
                <p:nvPr/>
              </p:nvSpPr>
              <p:spPr>
                <a:xfrm>
                  <a:off x="3062900" y="1378613"/>
                  <a:ext cx="58375" cy="50600"/>
                </a:xfrm>
                <a:custGeom>
                  <a:avLst/>
                  <a:gdLst/>
                  <a:ahLst/>
                  <a:cxnLst/>
                  <a:rect l="l" t="t" r="r" b="b"/>
                  <a:pathLst>
                    <a:path w="2335" h="2024" extrusionOk="0">
                      <a:moveTo>
                        <a:pt x="583" y="1"/>
                      </a:moveTo>
                      <a:lnTo>
                        <a:pt x="967" y="897"/>
                      </a:lnTo>
                      <a:lnTo>
                        <a:pt x="1" y="1014"/>
                      </a:lnTo>
                      <a:lnTo>
                        <a:pt x="967" y="1128"/>
                      </a:lnTo>
                      <a:lnTo>
                        <a:pt x="583" y="2024"/>
                      </a:lnTo>
                      <a:lnTo>
                        <a:pt x="1169" y="1245"/>
                      </a:lnTo>
                      <a:lnTo>
                        <a:pt x="1752" y="2024"/>
                      </a:lnTo>
                      <a:lnTo>
                        <a:pt x="1752" y="2024"/>
                      </a:lnTo>
                      <a:lnTo>
                        <a:pt x="1371" y="1128"/>
                      </a:lnTo>
                      <a:lnTo>
                        <a:pt x="2334" y="1014"/>
                      </a:lnTo>
                      <a:lnTo>
                        <a:pt x="1371" y="897"/>
                      </a:lnTo>
                      <a:lnTo>
                        <a:pt x="1752" y="1"/>
                      </a:lnTo>
                      <a:lnTo>
                        <a:pt x="1169" y="780"/>
                      </a:lnTo>
                      <a:lnTo>
                        <a:pt x="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5"/>
                <p:cNvSpPr/>
                <p:nvPr/>
              </p:nvSpPr>
              <p:spPr>
                <a:xfrm>
                  <a:off x="3196925" y="1370488"/>
                  <a:ext cx="38525" cy="33475"/>
                </a:xfrm>
                <a:custGeom>
                  <a:avLst/>
                  <a:gdLst/>
                  <a:ahLst/>
                  <a:cxnLst/>
                  <a:rect l="l" t="t" r="r" b="b"/>
                  <a:pathLst>
                    <a:path w="1541" h="1339" extrusionOk="0">
                      <a:moveTo>
                        <a:pt x="384" y="1"/>
                      </a:moveTo>
                      <a:lnTo>
                        <a:pt x="636" y="592"/>
                      </a:lnTo>
                      <a:lnTo>
                        <a:pt x="1" y="668"/>
                      </a:lnTo>
                      <a:lnTo>
                        <a:pt x="636" y="747"/>
                      </a:lnTo>
                      <a:lnTo>
                        <a:pt x="384" y="1339"/>
                      </a:lnTo>
                      <a:lnTo>
                        <a:pt x="384" y="1339"/>
                      </a:lnTo>
                      <a:lnTo>
                        <a:pt x="771" y="823"/>
                      </a:lnTo>
                      <a:lnTo>
                        <a:pt x="1157" y="1339"/>
                      </a:lnTo>
                      <a:lnTo>
                        <a:pt x="1157" y="1339"/>
                      </a:lnTo>
                      <a:lnTo>
                        <a:pt x="905" y="747"/>
                      </a:lnTo>
                      <a:lnTo>
                        <a:pt x="1541" y="668"/>
                      </a:lnTo>
                      <a:lnTo>
                        <a:pt x="905" y="592"/>
                      </a:lnTo>
                      <a:lnTo>
                        <a:pt x="1157" y="1"/>
                      </a:lnTo>
                      <a:lnTo>
                        <a:pt x="771" y="516"/>
                      </a:lnTo>
                      <a:lnTo>
                        <a:pt x="3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83" name="Google Shape;2383;p55"/>
          <p:cNvGrpSpPr/>
          <p:nvPr/>
        </p:nvGrpSpPr>
        <p:grpSpPr>
          <a:xfrm rot="611711">
            <a:off x="5454484" y="3923847"/>
            <a:ext cx="1875958" cy="1195727"/>
            <a:chOff x="5518222" y="3836285"/>
            <a:chExt cx="1875978" cy="1195740"/>
          </a:xfrm>
        </p:grpSpPr>
        <p:grpSp>
          <p:nvGrpSpPr>
            <p:cNvPr id="2384" name="Google Shape;2384;p55"/>
            <p:cNvGrpSpPr/>
            <p:nvPr/>
          </p:nvGrpSpPr>
          <p:grpSpPr>
            <a:xfrm rot="-408967" flipH="1">
              <a:off x="6955035" y="3849263"/>
              <a:ext cx="251447" cy="549660"/>
              <a:chOff x="-835750" y="499300"/>
              <a:chExt cx="586638" cy="1282385"/>
            </a:xfrm>
          </p:grpSpPr>
          <p:sp>
            <p:nvSpPr>
              <p:cNvPr id="2385" name="Google Shape;2385;p55"/>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5"/>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5"/>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5"/>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5"/>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5"/>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1" name="Google Shape;2391;p55"/>
            <p:cNvGrpSpPr/>
            <p:nvPr/>
          </p:nvGrpSpPr>
          <p:grpSpPr>
            <a:xfrm rot="-1191880">
              <a:off x="6698309" y="4456086"/>
              <a:ext cx="251434" cy="549553"/>
              <a:chOff x="-835750" y="499300"/>
              <a:chExt cx="586638" cy="1282385"/>
            </a:xfrm>
          </p:grpSpPr>
          <p:sp>
            <p:nvSpPr>
              <p:cNvPr id="2392" name="Google Shape;2392;p55"/>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5"/>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5"/>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5"/>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5"/>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5"/>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8" name="Google Shape;2398;p55"/>
            <p:cNvSpPr/>
            <p:nvPr/>
          </p:nvSpPr>
          <p:spPr>
            <a:xfrm rot="6505662" flipH="1">
              <a:off x="6895686" y="4356793"/>
              <a:ext cx="604389" cy="212482"/>
            </a:xfrm>
            <a:custGeom>
              <a:avLst/>
              <a:gdLst/>
              <a:ahLst/>
              <a:cxnLst/>
              <a:rect l="l" t="t" r="r" b="b"/>
              <a:pathLst>
                <a:path w="28788" h="8153" extrusionOk="0">
                  <a:moveTo>
                    <a:pt x="0" y="4671"/>
                  </a:moveTo>
                  <a:cubicBezTo>
                    <a:pt x="4326" y="-3973"/>
                    <a:pt x="22599" y="728"/>
                    <a:pt x="28788" y="8153"/>
                  </a:cubicBezTo>
                </a:path>
              </a:pathLst>
            </a:custGeom>
            <a:noFill/>
            <a:ln w="9525" cap="flat" cmpd="sng">
              <a:solidFill>
                <a:srgbClr val="474747"/>
              </a:solidFill>
              <a:prstDash val="dot"/>
              <a:round/>
              <a:headEnd type="none" w="med" len="med"/>
              <a:tailEnd type="none" w="med" len="med"/>
            </a:ln>
          </p:spPr>
        </p:sp>
        <p:grpSp>
          <p:nvGrpSpPr>
            <p:cNvPr id="2399" name="Google Shape;2399;p55"/>
            <p:cNvGrpSpPr/>
            <p:nvPr/>
          </p:nvGrpSpPr>
          <p:grpSpPr>
            <a:xfrm rot="5574484">
              <a:off x="6181863" y="4076590"/>
              <a:ext cx="200607" cy="438401"/>
              <a:chOff x="-835750" y="499300"/>
              <a:chExt cx="586638" cy="1282385"/>
            </a:xfrm>
          </p:grpSpPr>
          <p:sp>
            <p:nvSpPr>
              <p:cNvPr id="2400" name="Google Shape;2400;p55"/>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5"/>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5"/>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5"/>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5"/>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5"/>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6" name="Google Shape;2406;p55"/>
            <p:cNvGrpSpPr/>
            <p:nvPr/>
          </p:nvGrpSpPr>
          <p:grpSpPr>
            <a:xfrm rot="6356856" flipH="1">
              <a:off x="5656261" y="4194068"/>
              <a:ext cx="200637" cy="438463"/>
              <a:chOff x="-835750" y="499300"/>
              <a:chExt cx="586638" cy="1282385"/>
            </a:xfrm>
          </p:grpSpPr>
          <p:sp>
            <p:nvSpPr>
              <p:cNvPr id="2407" name="Google Shape;2407;p55"/>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5"/>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5"/>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5"/>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5"/>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5"/>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3" name="Google Shape;2413;p55"/>
            <p:cNvSpPr/>
            <p:nvPr/>
          </p:nvSpPr>
          <p:spPr>
            <a:xfrm rot="-1340154">
              <a:off x="5732862" y="4048744"/>
              <a:ext cx="482221" cy="169520"/>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sp>
          <p:nvSpPr>
            <p:cNvPr id="2414" name="Google Shape;2414;p55"/>
            <p:cNvSpPr/>
            <p:nvPr/>
          </p:nvSpPr>
          <p:spPr>
            <a:xfrm rot="-8224134">
              <a:off x="6150804" y="4568999"/>
              <a:ext cx="482221" cy="169541"/>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grpSp>
        <p:nvGrpSpPr>
          <p:cNvPr id="2415" name="Google Shape;2415;p55"/>
          <p:cNvGrpSpPr/>
          <p:nvPr/>
        </p:nvGrpSpPr>
        <p:grpSpPr>
          <a:xfrm>
            <a:off x="2087348" y="1822726"/>
            <a:ext cx="655500" cy="655500"/>
            <a:chOff x="899298" y="3433251"/>
            <a:chExt cx="655500" cy="655500"/>
          </a:xfrm>
        </p:grpSpPr>
        <p:sp>
          <p:nvSpPr>
            <p:cNvPr id="2416" name="Google Shape;2416;p55"/>
            <p:cNvSpPr/>
            <p:nvPr/>
          </p:nvSpPr>
          <p:spPr>
            <a:xfrm>
              <a:off x="899298" y="3433251"/>
              <a:ext cx="655500" cy="6555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7" name="Google Shape;2417;p55"/>
            <p:cNvGrpSpPr/>
            <p:nvPr/>
          </p:nvGrpSpPr>
          <p:grpSpPr>
            <a:xfrm>
              <a:off x="1007379" y="3550554"/>
              <a:ext cx="425938" cy="420842"/>
              <a:chOff x="5458800" y="132600"/>
              <a:chExt cx="1182833" cy="1168680"/>
            </a:xfrm>
          </p:grpSpPr>
          <p:sp>
            <p:nvSpPr>
              <p:cNvPr id="2418" name="Google Shape;2418;p55"/>
              <p:cNvSpPr/>
              <p:nvPr/>
            </p:nvSpPr>
            <p:spPr>
              <a:xfrm>
                <a:off x="5468235" y="132600"/>
                <a:ext cx="1173398" cy="1168680"/>
              </a:xfrm>
              <a:custGeom>
                <a:avLst/>
                <a:gdLst/>
                <a:ahLst/>
                <a:cxnLst/>
                <a:rect l="l" t="t" r="r" b="b"/>
                <a:pathLst>
                  <a:path w="17909" h="17837" extrusionOk="0">
                    <a:moveTo>
                      <a:pt x="8912" y="0"/>
                    </a:moveTo>
                    <a:cubicBezTo>
                      <a:pt x="7280" y="0"/>
                      <a:pt x="5628" y="448"/>
                      <a:pt x="4147" y="1386"/>
                    </a:cubicBezTo>
                    <a:cubicBezTo>
                      <a:pt x="2965" y="2135"/>
                      <a:pt x="2020" y="3118"/>
                      <a:pt x="1330" y="4235"/>
                    </a:cubicBezTo>
                    <a:cubicBezTo>
                      <a:pt x="909" y="4920"/>
                      <a:pt x="585" y="5655"/>
                      <a:pt x="362" y="6420"/>
                    </a:cubicBezTo>
                    <a:cubicBezTo>
                      <a:pt x="226" y="6881"/>
                      <a:pt x="129" y="7353"/>
                      <a:pt x="71" y="7830"/>
                    </a:cubicBezTo>
                    <a:cubicBezTo>
                      <a:pt x="33" y="8149"/>
                      <a:pt x="10" y="8469"/>
                      <a:pt x="7" y="8790"/>
                    </a:cubicBezTo>
                    <a:cubicBezTo>
                      <a:pt x="0" y="9199"/>
                      <a:pt x="20" y="9611"/>
                      <a:pt x="71" y="10020"/>
                    </a:cubicBezTo>
                    <a:cubicBezTo>
                      <a:pt x="198" y="11049"/>
                      <a:pt x="507" y="12068"/>
                      <a:pt x="1009" y="13029"/>
                    </a:cubicBezTo>
                    <a:cubicBezTo>
                      <a:pt x="1125" y="13252"/>
                      <a:pt x="1252" y="13474"/>
                      <a:pt x="1389" y="13690"/>
                    </a:cubicBezTo>
                    <a:cubicBezTo>
                      <a:pt x="1582" y="13996"/>
                      <a:pt x="1792" y="14286"/>
                      <a:pt x="2015" y="14559"/>
                    </a:cubicBezTo>
                    <a:cubicBezTo>
                      <a:pt x="2255" y="14855"/>
                      <a:pt x="2511" y="15129"/>
                      <a:pt x="2781" y="15386"/>
                    </a:cubicBezTo>
                    <a:cubicBezTo>
                      <a:pt x="3109" y="15698"/>
                      <a:pt x="3460" y="15983"/>
                      <a:pt x="3827" y="16239"/>
                    </a:cubicBezTo>
                    <a:cubicBezTo>
                      <a:pt x="5330" y="17284"/>
                      <a:pt x="7118" y="17836"/>
                      <a:pt x="8930" y="17836"/>
                    </a:cubicBezTo>
                    <a:cubicBezTo>
                      <a:pt x="10562" y="17836"/>
                      <a:pt x="12213" y="17388"/>
                      <a:pt x="13694" y="16450"/>
                    </a:cubicBezTo>
                    <a:cubicBezTo>
                      <a:pt x="13864" y="16341"/>
                      <a:pt x="14029" y="16229"/>
                      <a:pt x="14189" y="16113"/>
                    </a:cubicBezTo>
                    <a:cubicBezTo>
                      <a:pt x="14779" y="15682"/>
                      <a:pt x="15302" y="15190"/>
                      <a:pt x="15753" y="14650"/>
                    </a:cubicBezTo>
                    <a:cubicBezTo>
                      <a:pt x="16293" y="14007"/>
                      <a:pt x="16734" y="13297"/>
                      <a:pt x="17068" y="12544"/>
                    </a:cubicBezTo>
                    <a:cubicBezTo>
                      <a:pt x="17260" y="12113"/>
                      <a:pt x="17416" y="11669"/>
                      <a:pt x="17537" y="11214"/>
                    </a:cubicBezTo>
                    <a:cubicBezTo>
                      <a:pt x="17823" y="10142"/>
                      <a:pt x="17909" y="9021"/>
                      <a:pt x="17783" y="7908"/>
                    </a:cubicBezTo>
                    <a:cubicBezTo>
                      <a:pt x="17635" y="6610"/>
                      <a:pt x="17198" y="5323"/>
                      <a:pt x="16452" y="4145"/>
                    </a:cubicBezTo>
                    <a:cubicBezTo>
                      <a:pt x="16193" y="3734"/>
                      <a:pt x="15905" y="3353"/>
                      <a:pt x="15591" y="3001"/>
                    </a:cubicBezTo>
                    <a:cubicBezTo>
                      <a:pt x="15283" y="2649"/>
                      <a:pt x="14949" y="2329"/>
                      <a:pt x="14594" y="2036"/>
                    </a:cubicBezTo>
                    <a:cubicBezTo>
                      <a:pt x="14424" y="1898"/>
                      <a:pt x="14250" y="1764"/>
                      <a:pt x="14072" y="1637"/>
                    </a:cubicBezTo>
                    <a:cubicBezTo>
                      <a:pt x="13908" y="1523"/>
                      <a:pt x="13740" y="1412"/>
                      <a:pt x="13570" y="1308"/>
                    </a:cubicBezTo>
                    <a:cubicBezTo>
                      <a:pt x="12165" y="450"/>
                      <a:pt x="10548" y="0"/>
                      <a:pt x="891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5"/>
              <p:cNvSpPr/>
              <p:nvPr/>
            </p:nvSpPr>
            <p:spPr>
              <a:xfrm>
                <a:off x="5600260" y="867354"/>
                <a:ext cx="1017067" cy="273415"/>
              </a:xfrm>
              <a:custGeom>
                <a:avLst/>
                <a:gdLst/>
                <a:ahLst/>
                <a:cxnLst/>
                <a:rect l="l" t="t" r="r" b="b"/>
                <a:pathLst>
                  <a:path w="15523" h="4173" extrusionOk="0">
                    <a:moveTo>
                      <a:pt x="15522" y="0"/>
                    </a:moveTo>
                    <a:cubicBezTo>
                      <a:pt x="14830" y="230"/>
                      <a:pt x="14117" y="405"/>
                      <a:pt x="13410" y="578"/>
                    </a:cubicBezTo>
                    <a:cubicBezTo>
                      <a:pt x="8977" y="1667"/>
                      <a:pt x="4527" y="2757"/>
                      <a:pt x="0" y="3345"/>
                    </a:cubicBezTo>
                    <a:cubicBezTo>
                      <a:pt x="240" y="3641"/>
                      <a:pt x="496" y="3915"/>
                      <a:pt x="766" y="4172"/>
                    </a:cubicBezTo>
                    <a:cubicBezTo>
                      <a:pt x="2073" y="4070"/>
                      <a:pt x="3419" y="4111"/>
                      <a:pt x="4724" y="4007"/>
                    </a:cubicBezTo>
                    <a:cubicBezTo>
                      <a:pt x="6977" y="3830"/>
                      <a:pt x="9167" y="3204"/>
                      <a:pt x="11339" y="2583"/>
                    </a:cubicBezTo>
                    <a:cubicBezTo>
                      <a:pt x="12595" y="2223"/>
                      <a:pt x="13859" y="1862"/>
                      <a:pt x="15053" y="1330"/>
                    </a:cubicBezTo>
                    <a:cubicBezTo>
                      <a:pt x="15245" y="899"/>
                      <a:pt x="15403" y="455"/>
                      <a:pt x="1552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5"/>
              <p:cNvSpPr/>
              <p:nvPr/>
            </p:nvSpPr>
            <p:spPr>
              <a:xfrm>
                <a:off x="5491888" y="218236"/>
                <a:ext cx="932677" cy="335004"/>
              </a:xfrm>
              <a:custGeom>
                <a:avLst/>
                <a:gdLst/>
                <a:ahLst/>
                <a:cxnLst/>
                <a:rect l="l" t="t" r="r" b="b"/>
                <a:pathLst>
                  <a:path w="14235" h="5113" extrusionOk="0">
                    <a:moveTo>
                      <a:pt x="13209" y="1"/>
                    </a:moveTo>
                    <a:cubicBezTo>
                      <a:pt x="12064" y="445"/>
                      <a:pt x="10840" y="675"/>
                      <a:pt x="9633" y="914"/>
                    </a:cubicBezTo>
                    <a:cubicBezTo>
                      <a:pt x="6725" y="1492"/>
                      <a:pt x="3834" y="2165"/>
                      <a:pt x="969" y="2928"/>
                    </a:cubicBezTo>
                    <a:cubicBezTo>
                      <a:pt x="548" y="3613"/>
                      <a:pt x="222" y="4348"/>
                      <a:pt x="1" y="5113"/>
                    </a:cubicBezTo>
                    <a:cubicBezTo>
                      <a:pt x="766" y="4865"/>
                      <a:pt x="1512" y="4531"/>
                      <a:pt x="2259" y="4236"/>
                    </a:cubicBezTo>
                    <a:cubicBezTo>
                      <a:pt x="5744" y="2863"/>
                      <a:pt x="9480" y="2257"/>
                      <a:pt x="13055" y="1139"/>
                    </a:cubicBezTo>
                    <a:cubicBezTo>
                      <a:pt x="13450" y="1017"/>
                      <a:pt x="13846" y="885"/>
                      <a:pt x="14235" y="729"/>
                    </a:cubicBezTo>
                    <a:cubicBezTo>
                      <a:pt x="13908" y="462"/>
                      <a:pt x="13566" y="217"/>
                      <a:pt x="13209"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5"/>
              <p:cNvSpPr/>
              <p:nvPr/>
            </p:nvSpPr>
            <p:spPr>
              <a:xfrm>
                <a:off x="5458800" y="329163"/>
                <a:ext cx="1174512" cy="657166"/>
              </a:xfrm>
              <a:custGeom>
                <a:avLst/>
                <a:gdLst/>
                <a:ahLst/>
                <a:cxnLst/>
                <a:rect l="l" t="t" r="r" b="b"/>
                <a:pathLst>
                  <a:path w="17926" h="10030" extrusionOk="0">
                    <a:moveTo>
                      <a:pt x="15735" y="1"/>
                    </a:moveTo>
                    <a:cubicBezTo>
                      <a:pt x="15124" y="140"/>
                      <a:pt x="14520" y="313"/>
                      <a:pt x="13927" y="513"/>
                    </a:cubicBezTo>
                    <a:cubicBezTo>
                      <a:pt x="11497" y="1334"/>
                      <a:pt x="9231" y="2610"/>
                      <a:pt x="6762" y="3311"/>
                    </a:cubicBezTo>
                    <a:cubicBezTo>
                      <a:pt x="4656" y="3907"/>
                      <a:pt x="2440" y="4072"/>
                      <a:pt x="367" y="4777"/>
                    </a:cubicBezTo>
                    <a:cubicBezTo>
                      <a:pt x="318" y="4794"/>
                      <a:pt x="265" y="4812"/>
                      <a:pt x="215" y="4830"/>
                    </a:cubicBezTo>
                    <a:cubicBezTo>
                      <a:pt x="0" y="6573"/>
                      <a:pt x="294" y="8384"/>
                      <a:pt x="1153" y="10029"/>
                    </a:cubicBezTo>
                    <a:cubicBezTo>
                      <a:pt x="1903" y="9830"/>
                      <a:pt x="2579" y="9351"/>
                      <a:pt x="3291" y="9005"/>
                    </a:cubicBezTo>
                    <a:cubicBezTo>
                      <a:pt x="4315" y="8510"/>
                      <a:pt x="5446" y="8285"/>
                      <a:pt x="6538" y="7972"/>
                    </a:cubicBezTo>
                    <a:cubicBezTo>
                      <a:pt x="8107" y="7521"/>
                      <a:pt x="9620" y="6878"/>
                      <a:pt x="11202" y="6485"/>
                    </a:cubicBezTo>
                    <a:cubicBezTo>
                      <a:pt x="12622" y="6132"/>
                      <a:pt x="14085" y="5985"/>
                      <a:pt x="15516" y="5674"/>
                    </a:cubicBezTo>
                    <a:cubicBezTo>
                      <a:pt x="16338" y="5494"/>
                      <a:pt x="17161" y="5256"/>
                      <a:pt x="17926" y="4908"/>
                    </a:cubicBezTo>
                    <a:cubicBezTo>
                      <a:pt x="17879" y="4505"/>
                      <a:pt x="17807" y="4104"/>
                      <a:pt x="17704" y="3705"/>
                    </a:cubicBezTo>
                    <a:cubicBezTo>
                      <a:pt x="17506" y="2933"/>
                      <a:pt x="17202" y="2176"/>
                      <a:pt x="16784" y="1454"/>
                    </a:cubicBezTo>
                    <a:cubicBezTo>
                      <a:pt x="16725" y="1350"/>
                      <a:pt x="16662" y="1248"/>
                      <a:pt x="16596" y="1145"/>
                    </a:cubicBezTo>
                    <a:cubicBezTo>
                      <a:pt x="16337" y="734"/>
                      <a:pt x="16049" y="353"/>
                      <a:pt x="15735"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5"/>
              <p:cNvSpPr/>
              <p:nvPr/>
            </p:nvSpPr>
            <p:spPr>
              <a:xfrm>
                <a:off x="6176060" y="764289"/>
                <a:ext cx="355774" cy="86945"/>
              </a:xfrm>
              <a:custGeom>
                <a:avLst/>
                <a:gdLst/>
                <a:ahLst/>
                <a:cxnLst/>
                <a:rect l="l" t="t" r="r" b="b"/>
                <a:pathLst>
                  <a:path w="5430" h="1327" extrusionOk="0">
                    <a:moveTo>
                      <a:pt x="4716" y="1"/>
                    </a:moveTo>
                    <a:cubicBezTo>
                      <a:pt x="4223" y="1"/>
                      <a:pt x="3629" y="161"/>
                      <a:pt x="3342" y="196"/>
                    </a:cubicBezTo>
                    <a:cubicBezTo>
                      <a:pt x="2370" y="313"/>
                      <a:pt x="1409" y="518"/>
                      <a:pt x="474" y="810"/>
                    </a:cubicBezTo>
                    <a:cubicBezTo>
                      <a:pt x="278" y="871"/>
                      <a:pt x="53" y="966"/>
                      <a:pt x="0" y="1165"/>
                    </a:cubicBezTo>
                    <a:cubicBezTo>
                      <a:pt x="180" y="1303"/>
                      <a:pt x="418" y="1326"/>
                      <a:pt x="648" y="1326"/>
                    </a:cubicBezTo>
                    <a:cubicBezTo>
                      <a:pt x="676" y="1326"/>
                      <a:pt x="703" y="1326"/>
                      <a:pt x="730" y="1326"/>
                    </a:cubicBezTo>
                    <a:cubicBezTo>
                      <a:pt x="2240" y="1301"/>
                      <a:pt x="4108" y="1051"/>
                      <a:pt x="5429" y="269"/>
                    </a:cubicBezTo>
                    <a:cubicBezTo>
                      <a:pt x="5303" y="66"/>
                      <a:pt x="5030" y="1"/>
                      <a:pt x="4716"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5"/>
              <p:cNvSpPr/>
              <p:nvPr/>
            </p:nvSpPr>
            <p:spPr>
              <a:xfrm>
                <a:off x="5808683" y="891728"/>
                <a:ext cx="245045" cy="87928"/>
              </a:xfrm>
              <a:custGeom>
                <a:avLst/>
                <a:gdLst/>
                <a:ahLst/>
                <a:cxnLst/>
                <a:rect l="l" t="t" r="r" b="b"/>
                <a:pathLst>
                  <a:path w="3740" h="1342" extrusionOk="0">
                    <a:moveTo>
                      <a:pt x="3463" y="1"/>
                    </a:moveTo>
                    <a:cubicBezTo>
                      <a:pt x="3408" y="1"/>
                      <a:pt x="3352" y="9"/>
                      <a:pt x="3297" y="18"/>
                    </a:cubicBezTo>
                    <a:cubicBezTo>
                      <a:pt x="2626" y="139"/>
                      <a:pt x="2017" y="398"/>
                      <a:pt x="1374" y="613"/>
                    </a:cubicBezTo>
                    <a:cubicBezTo>
                      <a:pt x="905" y="771"/>
                      <a:pt x="392" y="928"/>
                      <a:pt x="0" y="1239"/>
                    </a:cubicBezTo>
                    <a:cubicBezTo>
                      <a:pt x="266" y="1306"/>
                      <a:pt x="564" y="1342"/>
                      <a:pt x="856" y="1342"/>
                    </a:cubicBezTo>
                    <a:cubicBezTo>
                      <a:pt x="1037" y="1342"/>
                      <a:pt x="1216" y="1328"/>
                      <a:pt x="1384" y="1300"/>
                    </a:cubicBezTo>
                    <a:cubicBezTo>
                      <a:pt x="1751" y="1239"/>
                      <a:pt x="2096" y="1087"/>
                      <a:pt x="2433" y="928"/>
                    </a:cubicBezTo>
                    <a:cubicBezTo>
                      <a:pt x="2805" y="751"/>
                      <a:pt x="3170" y="563"/>
                      <a:pt x="3526" y="362"/>
                    </a:cubicBezTo>
                    <a:cubicBezTo>
                      <a:pt x="3625" y="307"/>
                      <a:pt x="3739" y="210"/>
                      <a:pt x="3695" y="106"/>
                    </a:cubicBezTo>
                    <a:cubicBezTo>
                      <a:pt x="3677" y="66"/>
                      <a:pt x="3639" y="38"/>
                      <a:pt x="3597" y="23"/>
                    </a:cubicBezTo>
                    <a:cubicBezTo>
                      <a:pt x="3555" y="7"/>
                      <a:pt x="3509" y="1"/>
                      <a:pt x="3463"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5"/>
              <p:cNvSpPr/>
              <p:nvPr/>
            </p:nvSpPr>
            <p:spPr>
              <a:xfrm>
                <a:off x="5826832" y="424431"/>
                <a:ext cx="792006" cy="352629"/>
              </a:xfrm>
              <a:custGeom>
                <a:avLst/>
                <a:gdLst/>
                <a:ahLst/>
                <a:cxnLst/>
                <a:rect l="l" t="t" r="r" b="b"/>
                <a:pathLst>
                  <a:path w="12088" h="5382" extrusionOk="0">
                    <a:moveTo>
                      <a:pt x="11166" y="0"/>
                    </a:moveTo>
                    <a:cubicBezTo>
                      <a:pt x="8191" y="859"/>
                      <a:pt x="5241" y="1822"/>
                      <a:pt x="2326" y="2891"/>
                    </a:cubicBezTo>
                    <a:cubicBezTo>
                      <a:pt x="1814" y="3079"/>
                      <a:pt x="1299" y="3272"/>
                      <a:pt x="845" y="3579"/>
                    </a:cubicBezTo>
                    <a:cubicBezTo>
                      <a:pt x="494" y="3819"/>
                      <a:pt x="4" y="4260"/>
                      <a:pt x="2" y="4694"/>
                    </a:cubicBezTo>
                    <a:cubicBezTo>
                      <a:pt x="1" y="5223"/>
                      <a:pt x="351" y="5382"/>
                      <a:pt x="801" y="5382"/>
                    </a:cubicBezTo>
                    <a:cubicBezTo>
                      <a:pt x="1371" y="5382"/>
                      <a:pt x="2100" y="5128"/>
                      <a:pt x="2481" y="5048"/>
                    </a:cubicBezTo>
                    <a:cubicBezTo>
                      <a:pt x="3694" y="4797"/>
                      <a:pt x="4898" y="4509"/>
                      <a:pt x="6097" y="4186"/>
                    </a:cubicBezTo>
                    <a:cubicBezTo>
                      <a:pt x="8120" y="3639"/>
                      <a:pt x="10120" y="2995"/>
                      <a:pt x="12087" y="2251"/>
                    </a:cubicBezTo>
                    <a:cubicBezTo>
                      <a:pt x="11889" y="1479"/>
                      <a:pt x="11585" y="722"/>
                      <a:pt x="1116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5"/>
              <p:cNvSpPr/>
              <p:nvPr/>
            </p:nvSpPr>
            <p:spPr>
              <a:xfrm>
                <a:off x="5468235" y="662928"/>
                <a:ext cx="210647" cy="126257"/>
              </a:xfrm>
              <a:custGeom>
                <a:avLst/>
                <a:gdLst/>
                <a:ahLst/>
                <a:cxnLst/>
                <a:rect l="l" t="t" r="r" b="b"/>
                <a:pathLst>
                  <a:path w="3215" h="1927" extrusionOk="0">
                    <a:moveTo>
                      <a:pt x="2797" y="0"/>
                    </a:moveTo>
                    <a:cubicBezTo>
                      <a:pt x="2623" y="0"/>
                      <a:pt x="2444" y="45"/>
                      <a:pt x="2274" y="90"/>
                    </a:cubicBezTo>
                    <a:cubicBezTo>
                      <a:pt x="1518" y="291"/>
                      <a:pt x="762" y="494"/>
                      <a:pt x="7" y="696"/>
                    </a:cubicBezTo>
                    <a:cubicBezTo>
                      <a:pt x="0" y="1105"/>
                      <a:pt x="20" y="1517"/>
                      <a:pt x="71" y="1926"/>
                    </a:cubicBezTo>
                    <a:cubicBezTo>
                      <a:pt x="824" y="1636"/>
                      <a:pt x="1579" y="1343"/>
                      <a:pt x="2332" y="1053"/>
                    </a:cubicBezTo>
                    <a:cubicBezTo>
                      <a:pt x="2727" y="899"/>
                      <a:pt x="3189" y="659"/>
                      <a:pt x="3213" y="235"/>
                    </a:cubicBezTo>
                    <a:cubicBezTo>
                      <a:pt x="3214" y="200"/>
                      <a:pt x="3213" y="166"/>
                      <a:pt x="3196" y="134"/>
                    </a:cubicBezTo>
                    <a:cubicBezTo>
                      <a:pt x="3175" y="95"/>
                      <a:pt x="3135" y="71"/>
                      <a:pt x="3094" y="55"/>
                    </a:cubicBezTo>
                    <a:cubicBezTo>
                      <a:pt x="2999" y="15"/>
                      <a:pt x="2899" y="0"/>
                      <a:pt x="279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5"/>
              <p:cNvSpPr/>
              <p:nvPr/>
            </p:nvSpPr>
            <p:spPr>
              <a:xfrm>
                <a:off x="5924655" y="1092419"/>
                <a:ext cx="575790" cy="159541"/>
              </a:xfrm>
              <a:custGeom>
                <a:avLst/>
                <a:gdLst/>
                <a:ahLst/>
                <a:cxnLst/>
                <a:rect l="l" t="t" r="r" b="b"/>
                <a:pathLst>
                  <a:path w="8788" h="2435" extrusionOk="0">
                    <a:moveTo>
                      <a:pt x="8787" y="1"/>
                    </a:moveTo>
                    <a:lnTo>
                      <a:pt x="8787" y="1"/>
                    </a:lnTo>
                    <a:cubicBezTo>
                      <a:pt x="8328" y="60"/>
                      <a:pt x="7851" y="62"/>
                      <a:pt x="7388" y="108"/>
                    </a:cubicBezTo>
                    <a:cubicBezTo>
                      <a:pt x="6478" y="197"/>
                      <a:pt x="5585" y="460"/>
                      <a:pt x="4670" y="488"/>
                    </a:cubicBezTo>
                    <a:cubicBezTo>
                      <a:pt x="4601" y="490"/>
                      <a:pt x="4533" y="491"/>
                      <a:pt x="4464" y="491"/>
                    </a:cubicBezTo>
                    <a:cubicBezTo>
                      <a:pt x="4290" y="491"/>
                      <a:pt x="4116" y="486"/>
                      <a:pt x="3942" y="486"/>
                    </a:cubicBezTo>
                    <a:cubicBezTo>
                      <a:pt x="3757" y="486"/>
                      <a:pt x="3572" y="491"/>
                      <a:pt x="3388" y="514"/>
                    </a:cubicBezTo>
                    <a:cubicBezTo>
                      <a:pt x="2975" y="566"/>
                      <a:pt x="2581" y="701"/>
                      <a:pt x="2178" y="795"/>
                    </a:cubicBezTo>
                    <a:cubicBezTo>
                      <a:pt x="1588" y="936"/>
                      <a:pt x="75" y="967"/>
                      <a:pt x="29" y="1794"/>
                    </a:cubicBezTo>
                    <a:cubicBezTo>
                      <a:pt x="0" y="2303"/>
                      <a:pt x="384" y="2434"/>
                      <a:pt x="820" y="2434"/>
                    </a:cubicBezTo>
                    <a:cubicBezTo>
                      <a:pt x="1166" y="2434"/>
                      <a:pt x="1545" y="2352"/>
                      <a:pt x="1779" y="2310"/>
                    </a:cubicBezTo>
                    <a:cubicBezTo>
                      <a:pt x="2358" y="2204"/>
                      <a:pt x="2916" y="2007"/>
                      <a:pt x="3496" y="1917"/>
                    </a:cubicBezTo>
                    <a:cubicBezTo>
                      <a:pt x="4145" y="1813"/>
                      <a:pt x="4807" y="1841"/>
                      <a:pt x="5461" y="1788"/>
                    </a:cubicBezTo>
                    <a:cubicBezTo>
                      <a:pt x="6057" y="1740"/>
                      <a:pt x="6647" y="1624"/>
                      <a:pt x="7223" y="1464"/>
                    </a:cubicBezTo>
                    <a:cubicBezTo>
                      <a:pt x="7813" y="1033"/>
                      <a:pt x="8336" y="541"/>
                      <a:pt x="8787"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7" name="Google Shape;2427;p55"/>
            <p:cNvSpPr/>
            <p:nvPr/>
          </p:nvSpPr>
          <p:spPr>
            <a:xfrm rot="10546279">
              <a:off x="1306807" y="3522021"/>
              <a:ext cx="158584" cy="204524"/>
            </a:xfrm>
            <a:custGeom>
              <a:avLst/>
              <a:gdLst/>
              <a:ahLst/>
              <a:cxnLst/>
              <a:rect l="l" t="t" r="r" b="b"/>
              <a:pathLst>
                <a:path w="8264" h="10658" extrusionOk="0">
                  <a:moveTo>
                    <a:pt x="8079" y="9782"/>
                  </a:moveTo>
                  <a:cubicBezTo>
                    <a:pt x="5619" y="9782"/>
                    <a:pt x="3626" y="7788"/>
                    <a:pt x="3626" y="5329"/>
                  </a:cubicBezTo>
                  <a:cubicBezTo>
                    <a:pt x="3626" y="2870"/>
                    <a:pt x="5619" y="876"/>
                    <a:pt x="8079" y="876"/>
                  </a:cubicBezTo>
                  <a:cubicBezTo>
                    <a:pt x="8140" y="876"/>
                    <a:pt x="8202" y="876"/>
                    <a:pt x="8263" y="879"/>
                  </a:cubicBezTo>
                  <a:cubicBezTo>
                    <a:pt x="7423" y="322"/>
                    <a:pt x="6413" y="0"/>
                    <a:pt x="5329" y="0"/>
                  </a:cubicBezTo>
                  <a:cubicBezTo>
                    <a:pt x="2387" y="0"/>
                    <a:pt x="1" y="2384"/>
                    <a:pt x="1" y="5329"/>
                  </a:cubicBezTo>
                  <a:cubicBezTo>
                    <a:pt x="1" y="8271"/>
                    <a:pt x="2387" y="10657"/>
                    <a:pt x="5329" y="10657"/>
                  </a:cubicBezTo>
                  <a:cubicBezTo>
                    <a:pt x="6413" y="10657"/>
                    <a:pt x="7423" y="10333"/>
                    <a:pt x="8263" y="9776"/>
                  </a:cubicBezTo>
                  <a:cubicBezTo>
                    <a:pt x="8202" y="9779"/>
                    <a:pt x="8140" y="9782"/>
                    <a:pt x="8079" y="9782"/>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28" name="Google Shape;2428;p55"/>
            <p:cNvSpPr/>
            <p:nvPr/>
          </p:nvSpPr>
          <p:spPr>
            <a:xfrm>
              <a:off x="1075631" y="3524861"/>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29" name="Google Shape;2429;p55"/>
            <p:cNvSpPr/>
            <p:nvPr/>
          </p:nvSpPr>
          <p:spPr>
            <a:xfrm>
              <a:off x="1003256" y="3909641"/>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20058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37"/>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Thuật toán Pagerank</a:t>
            </a:r>
            <a:endParaRPr dirty="0"/>
          </a:p>
        </p:txBody>
      </p:sp>
      <p:sp>
        <p:nvSpPr>
          <p:cNvPr id="1438" name="Google Shape;1438;p37"/>
          <p:cNvSpPr txBox="1"/>
          <p:nvPr/>
        </p:nvSpPr>
        <p:spPr>
          <a:xfrm>
            <a:off x="719724" y="1203750"/>
            <a:ext cx="6306076" cy="1016936"/>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US" sz="1800" dirty="0">
                <a:effectLst/>
                <a:latin typeface="Arial" panose="020B0604020202020204" pitchFamily="34" charset="0"/>
                <a:ea typeface="Calibri" panose="020F0502020204030204" pitchFamily="34" charset="0"/>
              </a:rPr>
              <a:t>- PageRank </a:t>
            </a:r>
            <a:r>
              <a:rPr lang="en-US" sz="1800" dirty="0" err="1">
                <a:effectLst/>
                <a:latin typeface="Arial" panose="020B0604020202020204" pitchFamily="34" charset="0"/>
                <a:ea typeface="Calibri" panose="020F0502020204030204" pitchFamily="34" charset="0"/>
              </a:rPr>
              <a:t>là</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thuật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toán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phân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tích</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các</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liên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kết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được</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dùng</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trong</a:t>
            </a:r>
            <a:r>
              <a:rPr lang="en-US" sz="1800" dirty="0">
                <a:effectLst/>
                <a:latin typeface="Arial" panose="020B0604020202020204" pitchFamily="34" charset="0"/>
                <a:ea typeface="Calibri" panose="020F0502020204030204" pitchFamily="34" charset="0"/>
              </a:rPr>
              <a:t> Google Search </a:t>
            </a:r>
            <a:r>
              <a:rPr lang="en-US" sz="1800" dirty="0" err="1">
                <a:effectLst/>
                <a:latin typeface="Arial" panose="020B0604020202020204" pitchFamily="34" charset="0"/>
                <a:ea typeface="Calibri" panose="020F0502020204030204" pitchFamily="34" charset="0"/>
              </a:rPr>
              <a:t>để</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xếp</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hạng</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các</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trang</a:t>
            </a:r>
            <a:r>
              <a:rPr lang="en-US" sz="1800" dirty="0">
                <a:effectLst/>
                <a:latin typeface="Arial" panose="020B0604020202020204" pitchFamily="34" charset="0"/>
                <a:ea typeface="Calibri" panose="020F0502020204030204" pitchFamily="34" charset="0"/>
              </a:rPr>
              <a:t> web. </a:t>
            </a:r>
            <a:r>
              <a:rPr lang="en-US" sz="1800" dirty="0" err="1">
                <a:effectLst/>
                <a:latin typeface="Arial" panose="020B0604020202020204" pitchFamily="34" charset="0"/>
                <a:ea typeface="Calibri" panose="020F0502020204030204" pitchFamily="34" charset="0"/>
              </a:rPr>
              <a:t>Giúp</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kết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quả</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tìm</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kiếm</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được</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tốt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hơn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hạn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chế</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những</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trang</a:t>
            </a:r>
            <a:r>
              <a:rPr lang="en-US" sz="1800" dirty="0">
                <a:effectLst/>
                <a:latin typeface="Arial" panose="020B0604020202020204" pitchFamily="34" charset="0"/>
                <a:ea typeface="Calibri" panose="020F0502020204030204" pitchFamily="34" charset="0"/>
              </a:rPr>
              <a:t> spam.</a:t>
            </a:r>
            <a:endParaRPr sz="1200" b="1" dirty="0">
              <a:solidFill>
                <a:schemeClr val="dk1"/>
              </a:solidFill>
              <a:latin typeface="Lato"/>
              <a:ea typeface="Lato"/>
              <a:cs typeface="Lato"/>
              <a:sym typeface="Lato"/>
            </a:endParaRPr>
          </a:p>
        </p:txBody>
      </p:sp>
      <p:pic>
        <p:nvPicPr>
          <p:cNvPr id="4" name="Hình ảnh 3">
            <a:extLst>
              <a:ext uri="{FF2B5EF4-FFF2-40B4-BE49-F238E27FC236}">
                <a16:creationId xmlns:a16="http://schemas.microsoft.com/office/drawing/2014/main" id="{1FB0E0C6-E4B9-1BA2-2722-5D42DE1CDBF8}"/>
              </a:ext>
            </a:extLst>
          </p:cNvPr>
          <p:cNvPicPr>
            <a:picLocks noChangeAspect="1"/>
          </p:cNvPicPr>
          <p:nvPr/>
        </p:nvPicPr>
        <p:blipFill>
          <a:blip r:embed="rId3"/>
          <a:stretch>
            <a:fillRect/>
          </a:stretch>
        </p:blipFill>
        <p:spPr>
          <a:xfrm>
            <a:off x="2037136" y="2291023"/>
            <a:ext cx="3911488" cy="282894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37"/>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Các thuật toán tìm thành phần liên thông mạnh</a:t>
            </a:r>
            <a:endParaRPr dirty="0"/>
          </a:p>
        </p:txBody>
      </p:sp>
      <p:sp>
        <p:nvSpPr>
          <p:cNvPr id="1438" name="Google Shape;1438;p37"/>
          <p:cNvSpPr txBox="1"/>
          <p:nvPr/>
        </p:nvSpPr>
        <p:spPr>
          <a:xfrm>
            <a:off x="626799" y="1575539"/>
            <a:ext cx="6306076" cy="1016936"/>
          </a:xfrm>
          <a:prstGeom prst="rect">
            <a:avLst/>
          </a:prstGeom>
          <a:noFill/>
          <a:ln>
            <a:noFill/>
          </a:ln>
        </p:spPr>
        <p:txBody>
          <a:bodyPr spcFirstLastPara="1" wrap="square" lIns="91425" tIns="91425" rIns="0" bIns="91425" anchor="t" anchorCtr="0">
            <a:noAutofit/>
          </a:bodyPr>
          <a:lstStyle/>
          <a:p>
            <a:pPr marL="342900" marR="0" lvl="0" indent="-342900">
              <a:lnSpc>
                <a:spcPct val="150000"/>
              </a:lnSpc>
              <a:spcBef>
                <a:spcPts val="1200"/>
              </a:spcBef>
              <a:spcAft>
                <a:spcPts val="0"/>
              </a:spcAft>
              <a:buFont typeface="Arial" panose="020B0604020202020204" pitchFamily="34" charset="0"/>
              <a:buChar char="-"/>
            </a:pPr>
            <a:r>
              <a:rPr lang="en-US" sz="1800" kern="100" dirty="0" err="1">
                <a:effectLst/>
                <a:latin typeface="Lato" panose="020F0502020204030203" pitchFamily="34" charset="0"/>
                <a:ea typeface="Lato" panose="020F0502020204030203" pitchFamily="34" charset="0"/>
                <a:cs typeface="Lato" panose="020F0502020204030203" pitchFamily="34" charset="0"/>
              </a:rPr>
              <a:t>Một</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thành</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phần</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liên</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thông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mạnh</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của</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một</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đồ</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thị</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có</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hướng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là</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một</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đồ</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thị</a:t>
            </a:r>
            <a:r>
              <a:rPr lang="en-US" sz="1800" kern="100" dirty="0">
                <a:effectLst/>
                <a:latin typeface="Lato" panose="020F0502020204030203" pitchFamily="34" charset="0"/>
                <a:ea typeface="Lato" panose="020F0502020204030203" pitchFamily="34" charset="0"/>
                <a:cs typeface="Lato" panose="020F0502020204030203" pitchFamily="34" charset="0"/>
              </a:rPr>
              <a:t> con </a:t>
            </a:r>
            <a:r>
              <a:rPr lang="en-US" sz="1800" kern="100" dirty="0" err="1">
                <a:effectLst/>
                <a:latin typeface="Lato" panose="020F0502020204030203" pitchFamily="34" charset="0"/>
                <a:ea typeface="Lato" panose="020F0502020204030203" pitchFamily="34" charset="0"/>
                <a:cs typeface="Lato" panose="020F0502020204030203" pitchFamily="34" charset="0"/>
              </a:rPr>
              <a:t>mà</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giữa</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hai</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đỉnh</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bất</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kì</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luôn</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có</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đường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đi</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đến</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nhau</a:t>
            </a:r>
            <a:r>
              <a:rPr lang="en-US" sz="1800" kern="100" dirty="0">
                <a:effectLst/>
                <a:latin typeface="Lato" panose="020F0502020204030203" pitchFamily="34" charset="0"/>
                <a:ea typeface="Lato" panose="020F0502020204030203" pitchFamily="34" charset="0"/>
                <a:cs typeface="Lato" panose="020F0502020204030203" pitchFamily="34" charset="0"/>
              </a:rPr>
              <a:t>.</a:t>
            </a:r>
          </a:p>
          <a:p>
            <a:pPr marL="342900" marR="0" lvl="0" indent="-342900">
              <a:lnSpc>
                <a:spcPct val="150000"/>
              </a:lnSpc>
              <a:spcBef>
                <a:spcPts val="0"/>
              </a:spcBef>
              <a:spcAft>
                <a:spcPts val="1200"/>
              </a:spcAft>
              <a:buFont typeface="Arial" panose="020B0604020202020204" pitchFamily="34" charset="0"/>
              <a:buChar char="-"/>
            </a:pPr>
            <a:r>
              <a:rPr lang="en-US" sz="1800" kern="100" dirty="0" err="1">
                <a:effectLst/>
                <a:latin typeface="Lato" panose="020F0502020204030203" pitchFamily="34" charset="0"/>
                <a:ea typeface="Lato" panose="020F0502020204030203" pitchFamily="34" charset="0"/>
                <a:cs typeface="Lato" panose="020F0502020204030203" pitchFamily="34" charset="0"/>
              </a:rPr>
              <a:t>Các</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thuật</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toán</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như</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Tarjan</a:t>
            </a:r>
            <a:r>
              <a:rPr lang="en-US" sz="1800" kern="100" dirty="0">
                <a:effectLst/>
                <a:latin typeface="Lato" panose="020F0502020204030203" pitchFamily="34" charset="0"/>
                <a:ea typeface="Lato" panose="020F0502020204030203" pitchFamily="34" charset="0"/>
                <a:cs typeface="Lato" panose="020F0502020204030203" pitchFamily="34" charset="0"/>
              </a:rPr>
              <a:t>, Kosaraju, </a:t>
            </a:r>
            <a:r>
              <a:rPr lang="en-US" sz="1800" kern="100" dirty="0" err="1">
                <a:effectLst/>
                <a:latin typeface="Lato" panose="020F0502020204030203" pitchFamily="34" charset="0"/>
                <a:ea typeface="Lato" panose="020F0502020204030203" pitchFamily="34" charset="0"/>
                <a:cs typeface="Lato" panose="020F0502020204030203" pitchFamily="34" charset="0"/>
              </a:rPr>
              <a:t>Gabow</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được</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sử</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dụng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để</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tìm</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các</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thành</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phần</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liên</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thông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mạnh</a:t>
            </a:r>
            <a:r>
              <a:rPr lang="en-US" sz="1800" kern="100" dirty="0">
                <a:effectLst/>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806037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66"/>
        <p:cNvGrpSpPr/>
        <p:nvPr/>
      </p:nvGrpSpPr>
      <p:grpSpPr>
        <a:xfrm>
          <a:off x="0" y="0"/>
          <a:ext cx="0" cy="0"/>
          <a:chOff x="0" y="0"/>
          <a:chExt cx="0" cy="0"/>
        </a:xfrm>
      </p:grpSpPr>
      <p:sp>
        <p:nvSpPr>
          <p:cNvPr id="2867" name="Google Shape;2867;p65"/>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Các thuật toán tìm thành phần liên thông mạnh</a:t>
            </a:r>
            <a:endParaRPr dirty="0"/>
          </a:p>
        </p:txBody>
      </p:sp>
      <p:grpSp>
        <p:nvGrpSpPr>
          <p:cNvPr id="2871" name="Google Shape;2871;p65"/>
          <p:cNvGrpSpPr/>
          <p:nvPr/>
        </p:nvGrpSpPr>
        <p:grpSpPr>
          <a:xfrm flipH="1">
            <a:off x="5974667" y="4432846"/>
            <a:ext cx="1292916" cy="647317"/>
            <a:chOff x="5969457" y="1336727"/>
            <a:chExt cx="1355400" cy="678600"/>
          </a:xfrm>
        </p:grpSpPr>
        <p:sp>
          <p:nvSpPr>
            <p:cNvPr id="2872" name="Google Shape;2872;p65"/>
            <p:cNvSpPr/>
            <p:nvPr/>
          </p:nvSpPr>
          <p:spPr>
            <a:xfrm rot="864591">
              <a:off x="5994371" y="1493430"/>
              <a:ext cx="1305573" cy="365194"/>
            </a:xfrm>
            <a:prstGeom prst="ellipse">
              <a:avLst/>
            </a:prstGeom>
            <a:solidFill>
              <a:schemeClr val="dk2"/>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800">
                <a:solidFill>
                  <a:schemeClr val="lt1"/>
                </a:solidFill>
                <a:latin typeface="Jost"/>
                <a:ea typeface="Jost"/>
                <a:cs typeface="Jost"/>
                <a:sym typeface="Jost"/>
              </a:endParaRPr>
            </a:p>
          </p:txBody>
        </p:sp>
        <p:sp>
          <p:nvSpPr>
            <p:cNvPr id="2873" name="Google Shape;2873;p65"/>
            <p:cNvSpPr/>
            <p:nvPr/>
          </p:nvSpPr>
          <p:spPr>
            <a:xfrm>
              <a:off x="6085675" y="1613875"/>
              <a:ext cx="106800" cy="106800"/>
            </a:xfrm>
            <a:prstGeom prst="ellipse">
              <a:avLst/>
            </a:prstGeom>
            <a:solidFill>
              <a:schemeClr val="lt1"/>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5"/>
            <p:cNvSpPr/>
            <p:nvPr/>
          </p:nvSpPr>
          <p:spPr>
            <a:xfrm>
              <a:off x="7083100" y="1626725"/>
              <a:ext cx="98700" cy="98700"/>
            </a:xfrm>
            <a:prstGeom prst="ellipse">
              <a:avLst/>
            </a:prstGeom>
            <a:solidFill>
              <a:schemeClr val="lt1"/>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5" name="Google Shape;2875;p65"/>
          <p:cNvGrpSpPr/>
          <p:nvPr/>
        </p:nvGrpSpPr>
        <p:grpSpPr>
          <a:xfrm rot="-972779">
            <a:off x="5092127" y="141264"/>
            <a:ext cx="680732" cy="669397"/>
            <a:chOff x="5897325" y="701500"/>
            <a:chExt cx="680753" cy="669419"/>
          </a:xfrm>
        </p:grpSpPr>
        <p:sp>
          <p:nvSpPr>
            <p:cNvPr id="2876" name="Google Shape;2876;p65"/>
            <p:cNvSpPr/>
            <p:nvPr/>
          </p:nvSpPr>
          <p:spPr>
            <a:xfrm>
              <a:off x="6054546" y="801872"/>
              <a:ext cx="421325" cy="466838"/>
            </a:xfrm>
            <a:custGeom>
              <a:avLst/>
              <a:gdLst/>
              <a:ahLst/>
              <a:cxnLst/>
              <a:rect l="l" t="t" r="r" b="b"/>
              <a:pathLst>
                <a:path w="8026" h="8893" extrusionOk="0">
                  <a:moveTo>
                    <a:pt x="7133" y="1"/>
                  </a:moveTo>
                  <a:lnTo>
                    <a:pt x="1" y="1748"/>
                  </a:lnTo>
                  <a:lnTo>
                    <a:pt x="894" y="8892"/>
                  </a:lnTo>
                  <a:lnTo>
                    <a:pt x="8026" y="7144"/>
                  </a:lnTo>
                  <a:lnTo>
                    <a:pt x="7133"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5"/>
            <p:cNvSpPr/>
            <p:nvPr/>
          </p:nvSpPr>
          <p:spPr>
            <a:xfrm>
              <a:off x="6105571" y="852897"/>
              <a:ext cx="421325" cy="466838"/>
            </a:xfrm>
            <a:custGeom>
              <a:avLst/>
              <a:gdLst/>
              <a:ahLst/>
              <a:cxnLst/>
              <a:rect l="l" t="t" r="r" b="b"/>
              <a:pathLst>
                <a:path w="8026" h="8893" extrusionOk="0">
                  <a:moveTo>
                    <a:pt x="7133" y="1"/>
                  </a:moveTo>
                  <a:lnTo>
                    <a:pt x="1" y="1751"/>
                  </a:lnTo>
                  <a:lnTo>
                    <a:pt x="894" y="8892"/>
                  </a:lnTo>
                  <a:lnTo>
                    <a:pt x="8026" y="7144"/>
                  </a:lnTo>
                  <a:lnTo>
                    <a:pt x="7133"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5"/>
            <p:cNvSpPr/>
            <p:nvPr/>
          </p:nvSpPr>
          <p:spPr>
            <a:xfrm>
              <a:off x="6156596" y="903923"/>
              <a:ext cx="421482" cy="466996"/>
            </a:xfrm>
            <a:custGeom>
              <a:avLst/>
              <a:gdLst/>
              <a:ahLst/>
              <a:cxnLst/>
              <a:rect l="l" t="t" r="r" b="b"/>
              <a:pathLst>
                <a:path w="8029" h="8896" fill="none" extrusionOk="0">
                  <a:moveTo>
                    <a:pt x="7133" y="1"/>
                  </a:moveTo>
                  <a:lnTo>
                    <a:pt x="8029" y="7144"/>
                  </a:lnTo>
                  <a:lnTo>
                    <a:pt x="896" y="8895"/>
                  </a:lnTo>
                  <a:lnTo>
                    <a:pt x="1" y="175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5"/>
            <p:cNvSpPr/>
            <p:nvPr/>
          </p:nvSpPr>
          <p:spPr>
            <a:xfrm>
              <a:off x="5897325" y="793262"/>
              <a:ext cx="204153" cy="475447"/>
            </a:xfrm>
            <a:custGeom>
              <a:avLst/>
              <a:gdLst/>
              <a:ahLst/>
              <a:cxnLst/>
              <a:rect l="l" t="t" r="r" b="b"/>
              <a:pathLst>
                <a:path w="3889" h="9057" extrusionOk="0">
                  <a:moveTo>
                    <a:pt x="2996" y="1912"/>
                  </a:moveTo>
                  <a:lnTo>
                    <a:pt x="3889" y="9056"/>
                  </a:lnTo>
                  <a:lnTo>
                    <a:pt x="893" y="7144"/>
                  </a:lnTo>
                  <a:lnTo>
                    <a:pt x="0"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5"/>
            <p:cNvSpPr/>
            <p:nvPr/>
          </p:nvSpPr>
          <p:spPr>
            <a:xfrm>
              <a:off x="5897325" y="701500"/>
              <a:ext cx="531669" cy="192184"/>
            </a:xfrm>
            <a:custGeom>
              <a:avLst/>
              <a:gdLst/>
              <a:ahLst/>
              <a:cxnLst/>
              <a:rect l="l" t="t" r="r" b="b"/>
              <a:pathLst>
                <a:path w="10128" h="3661" extrusionOk="0">
                  <a:moveTo>
                    <a:pt x="7132" y="1"/>
                  </a:moveTo>
                  <a:lnTo>
                    <a:pt x="0" y="1749"/>
                  </a:lnTo>
                  <a:lnTo>
                    <a:pt x="2996" y="3660"/>
                  </a:lnTo>
                  <a:lnTo>
                    <a:pt x="10128" y="1913"/>
                  </a:lnTo>
                  <a:lnTo>
                    <a:pt x="7132" y="1"/>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Hình ảnh 2">
            <a:extLst>
              <a:ext uri="{FF2B5EF4-FFF2-40B4-BE49-F238E27FC236}">
                <a16:creationId xmlns:a16="http://schemas.microsoft.com/office/drawing/2014/main" id="{1D1EF5E8-4DD7-29DD-D00C-50015862E35A}"/>
              </a:ext>
            </a:extLst>
          </p:cNvPr>
          <p:cNvPicPr>
            <a:picLocks noChangeAspect="1"/>
          </p:cNvPicPr>
          <p:nvPr/>
        </p:nvPicPr>
        <p:blipFill>
          <a:blip r:embed="rId3"/>
          <a:stretch>
            <a:fillRect/>
          </a:stretch>
        </p:blipFill>
        <p:spPr>
          <a:xfrm>
            <a:off x="1027321" y="1677806"/>
            <a:ext cx="2355129" cy="3296129"/>
          </a:xfrm>
          <a:prstGeom prst="rect">
            <a:avLst/>
          </a:prstGeom>
        </p:spPr>
      </p:pic>
      <p:sp>
        <p:nvSpPr>
          <p:cNvPr id="7" name="Hộp Văn bản 6">
            <a:extLst>
              <a:ext uri="{FF2B5EF4-FFF2-40B4-BE49-F238E27FC236}">
                <a16:creationId xmlns:a16="http://schemas.microsoft.com/office/drawing/2014/main" id="{82D3EC50-C62B-713C-AF76-9B175068D13F}"/>
              </a:ext>
            </a:extLst>
          </p:cNvPr>
          <p:cNvSpPr txBox="1"/>
          <p:nvPr/>
        </p:nvSpPr>
        <p:spPr>
          <a:xfrm>
            <a:off x="3779837" y="1766994"/>
            <a:ext cx="3778180" cy="1345048"/>
          </a:xfrm>
          <a:prstGeom prst="rect">
            <a:avLst/>
          </a:prstGeom>
          <a:noFill/>
        </p:spPr>
        <p:txBody>
          <a:bodyPr wrap="square">
            <a:spAutoFit/>
          </a:bodyPr>
          <a:lstStyle/>
          <a:p>
            <a:pPr marL="342900" marR="0" lvl="0" indent="-342900">
              <a:lnSpc>
                <a:spcPct val="150000"/>
              </a:lnSpc>
              <a:spcBef>
                <a:spcPts val="1200"/>
              </a:spcBef>
              <a:spcAft>
                <a:spcPts val="1200"/>
              </a:spcAft>
              <a:buFont typeface="Arial" panose="020B0604020202020204" pitchFamily="34" charset="0"/>
              <a:buChar char="-"/>
            </a:pPr>
            <a:r>
              <a:rPr lang="en-US" sz="1400" kern="100" dirty="0" err="1">
                <a:effectLst/>
                <a:latin typeface="Arial" panose="020B0604020202020204" pitchFamily="34" charset="0"/>
                <a:ea typeface="Calibri" panose="020F0502020204030204" pitchFamily="34" charset="0"/>
              </a:rPr>
              <a:t>Các</a:t>
            </a:r>
            <a:r>
              <a:rPr lang="en-US" sz="1400" kern="100" dirty="0">
                <a:effectLst/>
                <a:latin typeface="Arial" panose="020B0604020202020204" pitchFamily="34" charset="0"/>
                <a:ea typeface="Calibri" panose="020F0502020204030204" pitchFamily="34" charset="0"/>
              </a:rPr>
              <a:t> </a:t>
            </a:r>
            <a:r>
              <a:rPr lang="en-US" sz="1400" kern="100" dirty="0" err="1">
                <a:effectLst/>
                <a:latin typeface="Arial" panose="020B0604020202020204" pitchFamily="34" charset="0"/>
                <a:ea typeface="Calibri" panose="020F0502020204030204" pitchFamily="34" charset="0"/>
              </a:rPr>
              <a:t>thuật</a:t>
            </a:r>
            <a:r>
              <a:rPr lang="en-US" sz="1400" kern="100" dirty="0">
                <a:effectLst/>
                <a:latin typeface="Arial" panose="020B0604020202020204" pitchFamily="34" charset="0"/>
                <a:ea typeface="Calibri" panose="020F0502020204030204" pitchFamily="34" charset="0"/>
              </a:rPr>
              <a:t> </a:t>
            </a:r>
            <a:r>
              <a:rPr lang="en-US" sz="1400" kern="100" dirty="0" err="1">
                <a:effectLst/>
                <a:latin typeface="Arial" panose="020B0604020202020204" pitchFamily="34" charset="0"/>
                <a:ea typeface="Calibri" panose="020F0502020204030204" pitchFamily="34" charset="0"/>
              </a:rPr>
              <a:t>toán</a:t>
            </a:r>
            <a:r>
              <a:rPr lang="en-US" sz="1400" kern="100" dirty="0">
                <a:effectLst/>
                <a:latin typeface="Arial" panose="020B0604020202020204" pitchFamily="34" charset="0"/>
                <a:ea typeface="Calibri" panose="020F0502020204030204" pitchFamily="34" charset="0"/>
              </a:rPr>
              <a:t> </a:t>
            </a:r>
            <a:r>
              <a:rPr lang="en-US" sz="1400" kern="100" dirty="0" err="1">
                <a:effectLst/>
                <a:latin typeface="Arial" panose="020B0604020202020204" pitchFamily="34" charset="0"/>
                <a:ea typeface="Calibri" panose="020F0502020204030204" pitchFamily="34" charset="0"/>
              </a:rPr>
              <a:t>này</a:t>
            </a:r>
            <a:r>
              <a:rPr lang="en-US" sz="1400" kern="100" dirty="0">
                <a:effectLst/>
                <a:latin typeface="Arial" panose="020B0604020202020204" pitchFamily="34" charset="0"/>
                <a:ea typeface="Calibri" panose="020F0502020204030204" pitchFamily="34" charset="0"/>
              </a:rPr>
              <a:t> </a:t>
            </a:r>
            <a:r>
              <a:rPr lang="en-US" sz="1400" kern="100" dirty="0" err="1">
                <a:effectLst/>
                <a:latin typeface="Arial" panose="020B0604020202020204" pitchFamily="34" charset="0"/>
                <a:ea typeface="Calibri" panose="020F0502020204030204" pitchFamily="34" charset="0"/>
              </a:rPr>
              <a:t>được</a:t>
            </a:r>
            <a:r>
              <a:rPr lang="en-US" sz="1400" kern="100" dirty="0">
                <a:effectLst/>
                <a:latin typeface="Arial" panose="020B0604020202020204" pitchFamily="34" charset="0"/>
                <a:ea typeface="Calibri" panose="020F0502020204030204" pitchFamily="34" charset="0"/>
              </a:rPr>
              <a:t> </a:t>
            </a:r>
            <a:r>
              <a:rPr lang="en-US" sz="1400" kern="100" dirty="0" err="1">
                <a:effectLst/>
                <a:latin typeface="Arial" panose="020B0604020202020204" pitchFamily="34" charset="0"/>
                <a:ea typeface="Calibri" panose="020F0502020204030204" pitchFamily="34" charset="0"/>
              </a:rPr>
              <a:t>áp</a:t>
            </a:r>
            <a:r>
              <a:rPr lang="en-US" sz="1400" kern="100" dirty="0">
                <a:effectLst/>
                <a:latin typeface="Arial" panose="020B0604020202020204" pitchFamily="34" charset="0"/>
                <a:ea typeface="Calibri" panose="020F0502020204030204" pitchFamily="34" charset="0"/>
              </a:rPr>
              <a:t> </a:t>
            </a:r>
            <a:r>
              <a:rPr lang="en-US" sz="1400" kern="100" dirty="0" err="1">
                <a:effectLst/>
                <a:latin typeface="Arial" panose="020B0604020202020204" pitchFamily="34" charset="0"/>
                <a:ea typeface="Calibri" panose="020F0502020204030204" pitchFamily="34" charset="0"/>
              </a:rPr>
              <a:t>dụng</a:t>
            </a:r>
            <a:r>
              <a:rPr lang="en-US" sz="1400" kern="100" dirty="0">
                <a:effectLst/>
                <a:latin typeface="Arial" panose="020B0604020202020204" pitchFamily="34" charset="0"/>
                <a:ea typeface="Calibri" panose="020F0502020204030204" pitchFamily="34" charset="0"/>
              </a:rPr>
              <a:t> </a:t>
            </a:r>
            <a:r>
              <a:rPr lang="en-US" sz="1400" kern="100" dirty="0" err="1">
                <a:effectLst/>
                <a:latin typeface="Arial" panose="020B0604020202020204" pitchFamily="34" charset="0"/>
                <a:ea typeface="Calibri" panose="020F0502020204030204" pitchFamily="34" charset="0"/>
              </a:rPr>
              <a:t>vào</a:t>
            </a:r>
            <a:r>
              <a:rPr lang="en-US" sz="1400" kern="100" dirty="0">
                <a:effectLst/>
                <a:latin typeface="Arial" panose="020B0604020202020204" pitchFamily="34" charset="0"/>
                <a:ea typeface="Calibri" panose="020F0502020204030204" pitchFamily="34" charset="0"/>
              </a:rPr>
              <a:t> </a:t>
            </a:r>
            <a:r>
              <a:rPr lang="en-US" sz="1400" kern="100" dirty="0" err="1">
                <a:effectLst/>
                <a:latin typeface="Arial" panose="020B0604020202020204" pitchFamily="34" charset="0"/>
                <a:ea typeface="Calibri" panose="020F0502020204030204" pitchFamily="34" charset="0"/>
              </a:rPr>
              <a:t>trong</a:t>
            </a:r>
            <a:r>
              <a:rPr lang="en-US" sz="1400" kern="100" dirty="0">
                <a:effectLst/>
                <a:latin typeface="Arial" panose="020B0604020202020204" pitchFamily="34" charset="0"/>
                <a:ea typeface="Calibri" panose="020F0502020204030204" pitchFamily="34" charset="0"/>
              </a:rPr>
              <a:t> </a:t>
            </a:r>
            <a:r>
              <a:rPr lang="en-US" sz="1400" kern="100" dirty="0" err="1">
                <a:effectLst/>
                <a:latin typeface="Arial" panose="020B0604020202020204" pitchFamily="34" charset="0"/>
                <a:ea typeface="Calibri" panose="020F0502020204030204" pitchFamily="34" charset="0"/>
              </a:rPr>
              <a:t>các</a:t>
            </a:r>
            <a:r>
              <a:rPr lang="en-US" sz="1400" kern="100" dirty="0">
                <a:effectLst/>
                <a:latin typeface="Arial" panose="020B0604020202020204" pitchFamily="34" charset="0"/>
                <a:ea typeface="Calibri" panose="020F0502020204030204" pitchFamily="34" charset="0"/>
              </a:rPr>
              <a:t> </a:t>
            </a:r>
            <a:r>
              <a:rPr lang="en-US" sz="1400" kern="100" dirty="0" err="1">
                <a:effectLst/>
                <a:latin typeface="Arial" panose="020B0604020202020204" pitchFamily="34" charset="0"/>
                <a:ea typeface="Calibri" panose="020F0502020204030204" pitchFamily="34" charset="0"/>
              </a:rPr>
              <a:t>thuật</a:t>
            </a:r>
            <a:r>
              <a:rPr lang="en-US" sz="1400" kern="100" dirty="0">
                <a:effectLst/>
                <a:latin typeface="Arial" panose="020B0604020202020204" pitchFamily="34" charset="0"/>
                <a:ea typeface="Calibri" panose="020F0502020204030204" pitchFamily="34" charset="0"/>
              </a:rPr>
              <a:t> </a:t>
            </a:r>
            <a:r>
              <a:rPr lang="en-US" sz="1400" kern="100" dirty="0" err="1">
                <a:effectLst/>
                <a:latin typeface="Arial" panose="020B0604020202020204" pitchFamily="34" charset="0"/>
                <a:ea typeface="Calibri" panose="020F0502020204030204" pitchFamily="34" charset="0"/>
              </a:rPr>
              <a:t>toán</a:t>
            </a:r>
            <a:r>
              <a:rPr lang="en-US" sz="1400" kern="100" dirty="0">
                <a:effectLst/>
                <a:latin typeface="Arial" panose="020B0604020202020204" pitchFamily="34" charset="0"/>
                <a:ea typeface="Calibri" panose="020F0502020204030204" pitchFamily="34" charset="0"/>
              </a:rPr>
              <a:t> </a:t>
            </a:r>
            <a:r>
              <a:rPr lang="en-US" sz="1400" kern="100" dirty="0" err="1">
                <a:effectLst/>
                <a:latin typeface="Arial" panose="020B0604020202020204" pitchFamily="34" charset="0"/>
                <a:ea typeface="Calibri" panose="020F0502020204030204" pitchFamily="34" charset="0"/>
              </a:rPr>
              <a:t>gợi</a:t>
            </a:r>
            <a:r>
              <a:rPr lang="en-US" sz="1400" kern="100" dirty="0">
                <a:effectLst/>
                <a:latin typeface="Arial" panose="020B0604020202020204" pitchFamily="34" charset="0"/>
                <a:ea typeface="Calibri" panose="020F0502020204030204" pitchFamily="34" charset="0"/>
              </a:rPr>
              <a:t> ý </a:t>
            </a:r>
            <a:r>
              <a:rPr lang="en-US" sz="1400" kern="100" dirty="0" err="1">
                <a:effectLst/>
                <a:latin typeface="Arial" panose="020B0604020202020204" pitchFamily="34" charset="0"/>
                <a:ea typeface="Calibri" panose="020F0502020204030204" pitchFamily="34" charset="0"/>
              </a:rPr>
              <a:t>bạn</a:t>
            </a:r>
            <a:r>
              <a:rPr lang="en-US" sz="1400" kern="100" dirty="0">
                <a:effectLst/>
                <a:latin typeface="Arial" panose="020B0604020202020204" pitchFamily="34" charset="0"/>
                <a:ea typeface="Calibri" panose="020F0502020204030204" pitchFamily="34" charset="0"/>
              </a:rPr>
              <a:t> </a:t>
            </a:r>
            <a:r>
              <a:rPr lang="en-US" sz="1400" kern="100" dirty="0" err="1">
                <a:effectLst/>
                <a:latin typeface="Arial" panose="020B0604020202020204" pitchFamily="34" charset="0"/>
                <a:ea typeface="Calibri" panose="020F0502020204030204" pitchFamily="34" charset="0"/>
              </a:rPr>
              <a:t>bè</a:t>
            </a:r>
            <a:r>
              <a:rPr lang="en-US" sz="1400" kern="100" dirty="0">
                <a:effectLst/>
                <a:latin typeface="Arial" panose="020B0604020202020204" pitchFamily="34" charset="0"/>
                <a:ea typeface="Calibri" panose="020F0502020204030204" pitchFamily="34" charset="0"/>
              </a:rPr>
              <a:t> </a:t>
            </a:r>
            <a:r>
              <a:rPr lang="en-US" sz="1400" kern="100" dirty="0" err="1">
                <a:effectLst/>
                <a:latin typeface="Arial" panose="020B0604020202020204" pitchFamily="34" charset="0"/>
                <a:ea typeface="Calibri" panose="020F0502020204030204" pitchFamily="34" charset="0"/>
              </a:rPr>
              <a:t>của</a:t>
            </a:r>
            <a:r>
              <a:rPr lang="en-US" sz="1400" kern="100" dirty="0">
                <a:effectLst/>
                <a:latin typeface="Arial" panose="020B0604020202020204" pitchFamily="34" charset="0"/>
                <a:ea typeface="Calibri" panose="020F0502020204030204" pitchFamily="34" charset="0"/>
              </a:rPr>
              <a:t> </a:t>
            </a:r>
            <a:r>
              <a:rPr lang="en-US" sz="1400" kern="100" dirty="0" err="1">
                <a:effectLst/>
                <a:latin typeface="Arial" panose="020B0604020202020204" pitchFamily="34" charset="0"/>
                <a:ea typeface="Calibri" panose="020F0502020204030204" pitchFamily="34" charset="0"/>
              </a:rPr>
              <a:t>các</a:t>
            </a:r>
            <a:r>
              <a:rPr lang="en-US" sz="1400" kern="100" dirty="0">
                <a:effectLst/>
                <a:latin typeface="Arial" panose="020B0604020202020204" pitchFamily="34" charset="0"/>
                <a:ea typeface="Calibri" panose="020F0502020204030204" pitchFamily="34" charset="0"/>
              </a:rPr>
              <a:t> </a:t>
            </a:r>
            <a:r>
              <a:rPr lang="en-US" sz="1400" kern="100" dirty="0" err="1">
                <a:effectLst/>
                <a:latin typeface="Arial" panose="020B0604020202020204" pitchFamily="34" charset="0"/>
                <a:ea typeface="Calibri" panose="020F0502020204030204" pitchFamily="34" charset="0"/>
              </a:rPr>
              <a:t>trang</a:t>
            </a:r>
            <a:r>
              <a:rPr lang="en-US" sz="1400" kern="100" dirty="0">
                <a:effectLst/>
                <a:latin typeface="Arial" panose="020B0604020202020204" pitchFamily="34" charset="0"/>
                <a:ea typeface="Calibri" panose="020F0502020204030204" pitchFamily="34" charset="0"/>
              </a:rPr>
              <a:t> </a:t>
            </a:r>
            <a:r>
              <a:rPr lang="en-US" sz="1400" kern="100" dirty="0" err="1">
                <a:effectLst/>
                <a:latin typeface="Arial" panose="020B0604020202020204" pitchFamily="34" charset="0"/>
                <a:ea typeface="Calibri" panose="020F0502020204030204" pitchFamily="34" charset="0"/>
              </a:rPr>
              <a:t>mạng</a:t>
            </a:r>
            <a:r>
              <a:rPr lang="en-US" sz="1400" kern="100" dirty="0">
                <a:effectLst/>
                <a:latin typeface="Arial" panose="020B0604020202020204" pitchFamily="34" charset="0"/>
                <a:ea typeface="Calibri" panose="020F0502020204030204" pitchFamily="34" charset="0"/>
              </a:rPr>
              <a:t> </a:t>
            </a:r>
            <a:r>
              <a:rPr lang="en-US" sz="1400" kern="100" dirty="0" err="1">
                <a:effectLst/>
                <a:latin typeface="Arial" panose="020B0604020202020204" pitchFamily="34" charset="0"/>
                <a:ea typeface="Calibri" panose="020F0502020204030204" pitchFamily="34" charset="0"/>
              </a:rPr>
              <a:t>xã</a:t>
            </a:r>
            <a:r>
              <a:rPr lang="en-US" sz="1400" kern="100" dirty="0">
                <a:effectLst/>
                <a:latin typeface="Arial" panose="020B0604020202020204" pitchFamily="34" charset="0"/>
                <a:ea typeface="Calibri" panose="020F0502020204030204" pitchFamily="34" charset="0"/>
              </a:rPr>
              <a:t> </a:t>
            </a:r>
            <a:r>
              <a:rPr lang="en-US" sz="1400" kern="100" dirty="0" err="1">
                <a:effectLst/>
                <a:latin typeface="Arial" panose="020B0604020202020204" pitchFamily="34" charset="0"/>
                <a:ea typeface="Calibri" panose="020F0502020204030204" pitchFamily="34" charset="0"/>
              </a:rPr>
              <a:t>hội</a:t>
            </a:r>
            <a:r>
              <a:rPr lang="en-US" sz="1400" kern="100" dirty="0">
                <a:effectLst/>
                <a:latin typeface="Arial" panose="020B0604020202020204" pitchFamily="34" charset="0"/>
                <a:ea typeface="Calibri" panose="020F0502020204030204" pitchFamily="34" charset="0"/>
              </a:rPr>
              <a:t> </a:t>
            </a:r>
            <a:r>
              <a:rPr lang="en-US" sz="1400" kern="100" dirty="0" err="1">
                <a:effectLst/>
                <a:latin typeface="Arial" panose="020B0604020202020204" pitchFamily="34" charset="0"/>
                <a:ea typeface="Calibri" panose="020F0502020204030204" pitchFamily="34" charset="0"/>
              </a:rPr>
              <a:t>như</a:t>
            </a:r>
            <a:r>
              <a:rPr lang="en-US" sz="1400" kern="100" dirty="0">
                <a:effectLst/>
                <a:latin typeface="Arial" panose="020B0604020202020204" pitchFamily="34" charset="0"/>
                <a:ea typeface="Calibri" panose="020F0502020204030204" pitchFamily="34" charset="0"/>
              </a:rPr>
              <a:t> Facebook, Instagram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49"/>
        <p:cNvGrpSpPr/>
        <p:nvPr/>
      </p:nvGrpSpPr>
      <p:grpSpPr>
        <a:xfrm>
          <a:off x="0" y="0"/>
          <a:ext cx="0" cy="0"/>
          <a:chOff x="0" y="0"/>
          <a:chExt cx="0" cy="0"/>
        </a:xfrm>
      </p:grpSpPr>
      <p:sp>
        <p:nvSpPr>
          <p:cNvPr id="2950" name="Google Shape;2950;p67"/>
          <p:cNvSpPr txBox="1">
            <a:spLocks noGrp="1"/>
          </p:cNvSpPr>
          <p:nvPr>
            <p:ph type="title"/>
          </p:nvPr>
        </p:nvSpPr>
        <p:spPr>
          <a:xfrm>
            <a:off x="1285950" y="832300"/>
            <a:ext cx="4988100" cy="108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951" name="Google Shape;2951;p67"/>
          <p:cNvSpPr txBox="1">
            <a:spLocks noGrp="1"/>
          </p:cNvSpPr>
          <p:nvPr>
            <p:ph type="subTitle" idx="1"/>
          </p:nvPr>
        </p:nvSpPr>
        <p:spPr>
          <a:xfrm>
            <a:off x="1013419" y="2828670"/>
            <a:ext cx="2675400" cy="1723800"/>
          </a:xfrm>
          <a:prstGeom prst="rect">
            <a:avLst/>
          </a:prstGeom>
        </p:spPr>
        <p:txBody>
          <a:bodyPr spcFirstLastPara="1" wrap="square" lIns="91425" tIns="91425" rIns="91425" bIns="91425" anchor="t" anchorCtr="0">
            <a:noAutofit/>
          </a:bodyPr>
          <a:lstStyle/>
          <a:p>
            <a:pPr marL="0" lvl="0" indent="0" algn="r" rtl="0">
              <a:spcBef>
                <a:spcPts val="1000"/>
              </a:spcBef>
              <a:spcAft>
                <a:spcPts val="0"/>
              </a:spcAft>
              <a:buClr>
                <a:schemeClr val="dk1"/>
              </a:buClr>
              <a:buSzPts val="1100"/>
              <a:buFont typeface="Arial"/>
              <a:buNone/>
            </a:pPr>
            <a:r>
              <a:rPr lang="en-US" sz="2000" b="1" dirty="0">
                <a:latin typeface="Jost"/>
                <a:ea typeface="Jost"/>
                <a:cs typeface="Jost"/>
                <a:sym typeface="Jost"/>
              </a:rPr>
              <a:t>DO YOU HAVE ANY QUESTIONS?</a:t>
            </a:r>
          </a:p>
        </p:txBody>
      </p:sp>
      <p:sp>
        <p:nvSpPr>
          <p:cNvPr id="2952" name="Google Shape;2952;p67"/>
          <p:cNvSpPr txBox="1"/>
          <p:nvPr/>
        </p:nvSpPr>
        <p:spPr>
          <a:xfrm>
            <a:off x="2259275" y="1995425"/>
            <a:ext cx="3041700" cy="500700"/>
          </a:xfrm>
          <a:prstGeom prst="rect">
            <a:avLst/>
          </a:prstGeom>
          <a:solidFill>
            <a:srgbClr val="838282">
              <a:alpha val="24650"/>
            </a:srgb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000" b="1">
              <a:solidFill>
                <a:schemeClr val="dk1"/>
              </a:solidFill>
              <a:latin typeface="Jost"/>
              <a:ea typeface="Jost"/>
              <a:cs typeface="Jost"/>
              <a:sym typeface="Jost"/>
            </a:endParaRPr>
          </a:p>
        </p:txBody>
      </p:sp>
      <p:grpSp>
        <p:nvGrpSpPr>
          <p:cNvPr id="2954" name="Google Shape;2954;p67"/>
          <p:cNvGrpSpPr/>
          <p:nvPr/>
        </p:nvGrpSpPr>
        <p:grpSpPr>
          <a:xfrm>
            <a:off x="3866509" y="2076290"/>
            <a:ext cx="340143" cy="339037"/>
            <a:chOff x="5998919" y="3817349"/>
            <a:chExt cx="345674" cy="345674"/>
          </a:xfrm>
        </p:grpSpPr>
        <p:sp>
          <p:nvSpPr>
            <p:cNvPr id="2955" name="Google Shape;2955;p67"/>
            <p:cNvSpPr/>
            <p:nvPr/>
          </p:nvSpPr>
          <p:spPr>
            <a:xfrm>
              <a:off x="5998919" y="3817349"/>
              <a:ext cx="345674" cy="345674"/>
            </a:xfrm>
            <a:custGeom>
              <a:avLst/>
              <a:gdLst/>
              <a:ahLst/>
              <a:cxnLst/>
              <a:rect l="l" t="t" r="r" b="b"/>
              <a:pathLst>
                <a:path w="10860" h="10860" extrusionOk="0">
                  <a:moveTo>
                    <a:pt x="5430" y="334"/>
                  </a:moveTo>
                  <a:cubicBezTo>
                    <a:pt x="8240" y="334"/>
                    <a:pt x="10514" y="2608"/>
                    <a:pt x="10514" y="5430"/>
                  </a:cubicBezTo>
                  <a:cubicBezTo>
                    <a:pt x="10514" y="8240"/>
                    <a:pt x="8240" y="10514"/>
                    <a:pt x="5430" y="10514"/>
                  </a:cubicBezTo>
                  <a:cubicBezTo>
                    <a:pt x="2608" y="10514"/>
                    <a:pt x="334" y="8240"/>
                    <a:pt x="334" y="5430"/>
                  </a:cubicBezTo>
                  <a:cubicBezTo>
                    <a:pt x="334" y="2608"/>
                    <a:pt x="2608" y="334"/>
                    <a:pt x="5430" y="334"/>
                  </a:cubicBezTo>
                  <a:close/>
                  <a:moveTo>
                    <a:pt x="5430" y="1"/>
                  </a:moveTo>
                  <a:cubicBezTo>
                    <a:pt x="3990" y="1"/>
                    <a:pt x="2608" y="560"/>
                    <a:pt x="1584" y="1584"/>
                  </a:cubicBezTo>
                  <a:cubicBezTo>
                    <a:pt x="561" y="2620"/>
                    <a:pt x="1" y="3989"/>
                    <a:pt x="1" y="5430"/>
                  </a:cubicBezTo>
                  <a:cubicBezTo>
                    <a:pt x="1" y="6871"/>
                    <a:pt x="561" y="8240"/>
                    <a:pt x="1584" y="9264"/>
                  </a:cubicBezTo>
                  <a:cubicBezTo>
                    <a:pt x="2620" y="10300"/>
                    <a:pt x="3990" y="10859"/>
                    <a:pt x="5430" y="10859"/>
                  </a:cubicBezTo>
                  <a:cubicBezTo>
                    <a:pt x="6871" y="10859"/>
                    <a:pt x="8240" y="10300"/>
                    <a:pt x="9264" y="9264"/>
                  </a:cubicBezTo>
                  <a:cubicBezTo>
                    <a:pt x="10300" y="8240"/>
                    <a:pt x="10859" y="6871"/>
                    <a:pt x="10859" y="5430"/>
                  </a:cubicBezTo>
                  <a:cubicBezTo>
                    <a:pt x="10859" y="3989"/>
                    <a:pt x="10300" y="2620"/>
                    <a:pt x="9264" y="1584"/>
                  </a:cubicBezTo>
                  <a:cubicBezTo>
                    <a:pt x="8240" y="560"/>
                    <a:pt x="6871" y="1"/>
                    <a:pt x="5430" y="1"/>
                  </a:cubicBezTo>
                  <a:close/>
                </a:path>
              </a:pathLst>
            </a:custGeom>
            <a:solidFill>
              <a:schemeClr val="dk1"/>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sp>
          <p:nvSpPr>
            <p:cNvPr id="2956" name="Google Shape;2956;p67"/>
            <p:cNvSpPr/>
            <p:nvPr/>
          </p:nvSpPr>
          <p:spPr>
            <a:xfrm>
              <a:off x="6051980" y="3874579"/>
              <a:ext cx="240698" cy="231595"/>
            </a:xfrm>
            <a:custGeom>
              <a:avLst/>
              <a:gdLst/>
              <a:ahLst/>
              <a:cxnLst/>
              <a:rect l="l" t="t" r="r" b="b"/>
              <a:pathLst>
                <a:path w="7562" h="7276" extrusionOk="0">
                  <a:moveTo>
                    <a:pt x="1680" y="1"/>
                  </a:moveTo>
                  <a:cubicBezTo>
                    <a:pt x="1263" y="1"/>
                    <a:pt x="870" y="167"/>
                    <a:pt x="596" y="441"/>
                  </a:cubicBezTo>
                  <a:cubicBezTo>
                    <a:pt x="1" y="1036"/>
                    <a:pt x="1" y="2013"/>
                    <a:pt x="572" y="2608"/>
                  </a:cubicBezTo>
                  <a:cubicBezTo>
                    <a:pt x="477" y="2930"/>
                    <a:pt x="418" y="3275"/>
                    <a:pt x="418" y="3632"/>
                  </a:cubicBezTo>
                  <a:cubicBezTo>
                    <a:pt x="418" y="5489"/>
                    <a:pt x="1930" y="7013"/>
                    <a:pt x="3787" y="7013"/>
                  </a:cubicBezTo>
                  <a:cubicBezTo>
                    <a:pt x="4144" y="7013"/>
                    <a:pt x="4489" y="6954"/>
                    <a:pt x="4823" y="6847"/>
                  </a:cubicBezTo>
                  <a:cubicBezTo>
                    <a:pt x="5097" y="7132"/>
                    <a:pt x="5490" y="7275"/>
                    <a:pt x="5894" y="7275"/>
                  </a:cubicBezTo>
                  <a:cubicBezTo>
                    <a:pt x="6311" y="7275"/>
                    <a:pt x="6692" y="7109"/>
                    <a:pt x="6978" y="6835"/>
                  </a:cubicBezTo>
                  <a:cubicBezTo>
                    <a:pt x="7561" y="6239"/>
                    <a:pt x="7561" y="5263"/>
                    <a:pt x="6978" y="4656"/>
                  </a:cubicBezTo>
                  <a:cubicBezTo>
                    <a:pt x="7037" y="4454"/>
                    <a:pt x="7085" y="4239"/>
                    <a:pt x="7109" y="4013"/>
                  </a:cubicBezTo>
                  <a:cubicBezTo>
                    <a:pt x="7121" y="3918"/>
                    <a:pt x="7037" y="3822"/>
                    <a:pt x="6942" y="3822"/>
                  </a:cubicBezTo>
                  <a:cubicBezTo>
                    <a:pt x="6859" y="3822"/>
                    <a:pt x="6787" y="3882"/>
                    <a:pt x="6787" y="3977"/>
                  </a:cubicBezTo>
                  <a:cubicBezTo>
                    <a:pt x="6752" y="4192"/>
                    <a:pt x="6704" y="4418"/>
                    <a:pt x="6633" y="4632"/>
                  </a:cubicBezTo>
                  <a:cubicBezTo>
                    <a:pt x="6609" y="4692"/>
                    <a:pt x="6633" y="4763"/>
                    <a:pt x="6680" y="4811"/>
                  </a:cubicBezTo>
                  <a:lnTo>
                    <a:pt x="6740" y="4870"/>
                  </a:lnTo>
                  <a:cubicBezTo>
                    <a:pt x="7204" y="5323"/>
                    <a:pt x="7204" y="6097"/>
                    <a:pt x="6740" y="6561"/>
                  </a:cubicBezTo>
                  <a:cubicBezTo>
                    <a:pt x="6514" y="6787"/>
                    <a:pt x="6204" y="6918"/>
                    <a:pt x="5894" y="6918"/>
                  </a:cubicBezTo>
                  <a:cubicBezTo>
                    <a:pt x="5561" y="6918"/>
                    <a:pt x="5251" y="6787"/>
                    <a:pt x="5025" y="6549"/>
                  </a:cubicBezTo>
                  <a:lnTo>
                    <a:pt x="4978" y="6501"/>
                  </a:lnTo>
                  <a:cubicBezTo>
                    <a:pt x="4954" y="6478"/>
                    <a:pt x="4906" y="6454"/>
                    <a:pt x="4859" y="6454"/>
                  </a:cubicBezTo>
                  <a:cubicBezTo>
                    <a:pt x="4847" y="6454"/>
                    <a:pt x="4823" y="6454"/>
                    <a:pt x="4799" y="6478"/>
                  </a:cubicBezTo>
                  <a:cubicBezTo>
                    <a:pt x="4466" y="6597"/>
                    <a:pt x="4108" y="6656"/>
                    <a:pt x="3751" y="6656"/>
                  </a:cubicBezTo>
                  <a:cubicBezTo>
                    <a:pt x="2084" y="6620"/>
                    <a:pt x="739" y="5251"/>
                    <a:pt x="751" y="3584"/>
                  </a:cubicBezTo>
                  <a:cubicBezTo>
                    <a:pt x="751" y="3239"/>
                    <a:pt x="810" y="2918"/>
                    <a:pt x="929" y="2608"/>
                  </a:cubicBezTo>
                  <a:cubicBezTo>
                    <a:pt x="965" y="2549"/>
                    <a:pt x="929" y="2465"/>
                    <a:pt x="894" y="2429"/>
                  </a:cubicBezTo>
                  <a:lnTo>
                    <a:pt x="834" y="2370"/>
                  </a:lnTo>
                  <a:cubicBezTo>
                    <a:pt x="370" y="1906"/>
                    <a:pt x="370" y="1132"/>
                    <a:pt x="834" y="667"/>
                  </a:cubicBezTo>
                  <a:cubicBezTo>
                    <a:pt x="1049" y="441"/>
                    <a:pt x="1370" y="310"/>
                    <a:pt x="1680" y="310"/>
                  </a:cubicBezTo>
                  <a:cubicBezTo>
                    <a:pt x="2001" y="310"/>
                    <a:pt x="2323" y="441"/>
                    <a:pt x="2537" y="679"/>
                  </a:cubicBezTo>
                  <a:lnTo>
                    <a:pt x="2584" y="727"/>
                  </a:lnTo>
                  <a:cubicBezTo>
                    <a:pt x="2621" y="763"/>
                    <a:pt x="2671" y="779"/>
                    <a:pt x="2719" y="779"/>
                  </a:cubicBezTo>
                  <a:cubicBezTo>
                    <a:pt x="2734" y="779"/>
                    <a:pt x="2749" y="777"/>
                    <a:pt x="2763" y="774"/>
                  </a:cubicBezTo>
                  <a:cubicBezTo>
                    <a:pt x="3096" y="655"/>
                    <a:pt x="3430" y="596"/>
                    <a:pt x="3775" y="596"/>
                  </a:cubicBezTo>
                  <a:cubicBezTo>
                    <a:pt x="5299" y="596"/>
                    <a:pt x="6561" y="1727"/>
                    <a:pt x="6787" y="3203"/>
                  </a:cubicBezTo>
                  <a:cubicBezTo>
                    <a:pt x="6799" y="3287"/>
                    <a:pt x="6871" y="3346"/>
                    <a:pt x="6942" y="3346"/>
                  </a:cubicBezTo>
                  <a:cubicBezTo>
                    <a:pt x="7049" y="3346"/>
                    <a:pt x="7121" y="3263"/>
                    <a:pt x="7109" y="3156"/>
                  </a:cubicBezTo>
                  <a:cubicBezTo>
                    <a:pt x="6871" y="1513"/>
                    <a:pt x="5478" y="263"/>
                    <a:pt x="3775" y="263"/>
                  </a:cubicBezTo>
                  <a:cubicBezTo>
                    <a:pt x="3418" y="263"/>
                    <a:pt x="3073" y="322"/>
                    <a:pt x="2751" y="429"/>
                  </a:cubicBezTo>
                  <a:cubicBezTo>
                    <a:pt x="2465" y="143"/>
                    <a:pt x="2084" y="1"/>
                    <a:pt x="1680" y="1"/>
                  </a:cubicBezTo>
                  <a:close/>
                </a:path>
              </a:pathLst>
            </a:custGeom>
            <a:solidFill>
              <a:schemeClr val="dk1"/>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sp>
          <p:nvSpPr>
            <p:cNvPr id="2957" name="Google Shape;2957;p67"/>
            <p:cNvSpPr/>
            <p:nvPr/>
          </p:nvSpPr>
          <p:spPr>
            <a:xfrm>
              <a:off x="6116786" y="3928404"/>
              <a:ext cx="109941" cy="123946"/>
            </a:xfrm>
            <a:custGeom>
              <a:avLst/>
              <a:gdLst/>
              <a:ahLst/>
              <a:cxnLst/>
              <a:rect l="l" t="t" r="r" b="b"/>
              <a:pathLst>
                <a:path w="3454" h="3894" extrusionOk="0">
                  <a:moveTo>
                    <a:pt x="2322" y="1131"/>
                  </a:moveTo>
                  <a:cubicBezTo>
                    <a:pt x="2334" y="1227"/>
                    <a:pt x="2382" y="1310"/>
                    <a:pt x="2442" y="1393"/>
                  </a:cubicBezTo>
                  <a:cubicBezTo>
                    <a:pt x="2346" y="1369"/>
                    <a:pt x="2263" y="1369"/>
                    <a:pt x="2180" y="1369"/>
                  </a:cubicBezTo>
                  <a:lnTo>
                    <a:pt x="1275" y="1369"/>
                  </a:lnTo>
                  <a:cubicBezTo>
                    <a:pt x="1215" y="1369"/>
                    <a:pt x="1156" y="1334"/>
                    <a:pt x="1156" y="1250"/>
                  </a:cubicBezTo>
                  <a:cubicBezTo>
                    <a:pt x="1156" y="1191"/>
                    <a:pt x="1203" y="1131"/>
                    <a:pt x="1275" y="1131"/>
                  </a:cubicBezTo>
                  <a:close/>
                  <a:moveTo>
                    <a:pt x="1013" y="2489"/>
                  </a:moveTo>
                  <a:lnTo>
                    <a:pt x="1013" y="2489"/>
                  </a:lnTo>
                  <a:cubicBezTo>
                    <a:pt x="1096" y="2501"/>
                    <a:pt x="1191" y="2501"/>
                    <a:pt x="1263" y="2501"/>
                  </a:cubicBezTo>
                  <a:lnTo>
                    <a:pt x="2168" y="2501"/>
                  </a:lnTo>
                  <a:cubicBezTo>
                    <a:pt x="2227" y="2501"/>
                    <a:pt x="2287" y="2548"/>
                    <a:pt x="2287" y="2620"/>
                  </a:cubicBezTo>
                  <a:cubicBezTo>
                    <a:pt x="2287" y="2691"/>
                    <a:pt x="2251" y="2739"/>
                    <a:pt x="2168" y="2739"/>
                  </a:cubicBezTo>
                  <a:lnTo>
                    <a:pt x="1132" y="2739"/>
                  </a:lnTo>
                  <a:cubicBezTo>
                    <a:pt x="1120" y="2655"/>
                    <a:pt x="1072" y="2560"/>
                    <a:pt x="1013" y="2489"/>
                  </a:cubicBezTo>
                  <a:close/>
                  <a:moveTo>
                    <a:pt x="1275" y="0"/>
                  </a:moveTo>
                  <a:cubicBezTo>
                    <a:pt x="572" y="0"/>
                    <a:pt x="13" y="560"/>
                    <a:pt x="1" y="1250"/>
                  </a:cubicBezTo>
                  <a:cubicBezTo>
                    <a:pt x="1" y="1691"/>
                    <a:pt x="203" y="2072"/>
                    <a:pt x="537" y="2298"/>
                  </a:cubicBezTo>
                  <a:cubicBezTo>
                    <a:pt x="239" y="2310"/>
                    <a:pt x="1" y="2560"/>
                    <a:pt x="1" y="2858"/>
                  </a:cubicBezTo>
                  <a:cubicBezTo>
                    <a:pt x="1" y="3429"/>
                    <a:pt x="453" y="3894"/>
                    <a:pt x="1025" y="3894"/>
                  </a:cubicBezTo>
                  <a:lnTo>
                    <a:pt x="2144" y="3894"/>
                  </a:lnTo>
                  <a:cubicBezTo>
                    <a:pt x="2846" y="3894"/>
                    <a:pt x="3406" y="3334"/>
                    <a:pt x="3418" y="2643"/>
                  </a:cubicBezTo>
                  <a:cubicBezTo>
                    <a:pt x="3454" y="2203"/>
                    <a:pt x="3227" y="1822"/>
                    <a:pt x="2906" y="1596"/>
                  </a:cubicBezTo>
                  <a:cubicBezTo>
                    <a:pt x="3204" y="1584"/>
                    <a:pt x="3442" y="1334"/>
                    <a:pt x="3442" y="1036"/>
                  </a:cubicBezTo>
                  <a:cubicBezTo>
                    <a:pt x="3442" y="465"/>
                    <a:pt x="2977" y="0"/>
                    <a:pt x="2406" y="0"/>
                  </a:cubicBezTo>
                  <a:lnTo>
                    <a:pt x="2203" y="0"/>
                  </a:lnTo>
                  <a:cubicBezTo>
                    <a:pt x="2108" y="0"/>
                    <a:pt x="2025" y="84"/>
                    <a:pt x="2025" y="179"/>
                  </a:cubicBezTo>
                  <a:cubicBezTo>
                    <a:pt x="2025" y="274"/>
                    <a:pt x="2096" y="357"/>
                    <a:pt x="2203" y="357"/>
                  </a:cubicBezTo>
                  <a:lnTo>
                    <a:pt x="2406" y="357"/>
                  </a:lnTo>
                  <a:cubicBezTo>
                    <a:pt x="2775" y="357"/>
                    <a:pt x="3096" y="655"/>
                    <a:pt x="3096" y="1036"/>
                  </a:cubicBezTo>
                  <a:cubicBezTo>
                    <a:pt x="3096" y="1167"/>
                    <a:pt x="3001" y="1274"/>
                    <a:pt x="2870" y="1274"/>
                  </a:cubicBezTo>
                  <a:cubicBezTo>
                    <a:pt x="2739" y="1274"/>
                    <a:pt x="2632" y="1167"/>
                    <a:pt x="2632" y="1048"/>
                  </a:cubicBezTo>
                  <a:cubicBezTo>
                    <a:pt x="2632" y="917"/>
                    <a:pt x="2525" y="822"/>
                    <a:pt x="2394" y="822"/>
                  </a:cubicBezTo>
                  <a:lnTo>
                    <a:pt x="1263" y="822"/>
                  </a:lnTo>
                  <a:cubicBezTo>
                    <a:pt x="1013" y="822"/>
                    <a:pt x="798" y="1012"/>
                    <a:pt x="798" y="1274"/>
                  </a:cubicBezTo>
                  <a:cubicBezTo>
                    <a:pt x="787" y="1524"/>
                    <a:pt x="1001" y="1750"/>
                    <a:pt x="1263" y="1750"/>
                  </a:cubicBezTo>
                  <a:lnTo>
                    <a:pt x="2156" y="1750"/>
                  </a:lnTo>
                  <a:cubicBezTo>
                    <a:pt x="2668" y="1750"/>
                    <a:pt x="3084" y="2131"/>
                    <a:pt x="3096" y="2643"/>
                  </a:cubicBezTo>
                  <a:cubicBezTo>
                    <a:pt x="3108" y="3155"/>
                    <a:pt x="2692" y="3572"/>
                    <a:pt x="2192" y="3572"/>
                  </a:cubicBezTo>
                  <a:lnTo>
                    <a:pt x="1037" y="3572"/>
                  </a:lnTo>
                  <a:cubicBezTo>
                    <a:pt x="668" y="3572"/>
                    <a:pt x="358" y="3274"/>
                    <a:pt x="358" y="2905"/>
                  </a:cubicBezTo>
                  <a:cubicBezTo>
                    <a:pt x="358" y="2774"/>
                    <a:pt x="441" y="2667"/>
                    <a:pt x="584" y="2667"/>
                  </a:cubicBezTo>
                  <a:cubicBezTo>
                    <a:pt x="715" y="2667"/>
                    <a:pt x="822" y="2774"/>
                    <a:pt x="822" y="2893"/>
                  </a:cubicBezTo>
                  <a:cubicBezTo>
                    <a:pt x="822" y="3024"/>
                    <a:pt x="918" y="3120"/>
                    <a:pt x="1060" y="3120"/>
                  </a:cubicBezTo>
                  <a:lnTo>
                    <a:pt x="2180" y="3120"/>
                  </a:lnTo>
                  <a:cubicBezTo>
                    <a:pt x="2442" y="3120"/>
                    <a:pt x="2644" y="2917"/>
                    <a:pt x="2644" y="2667"/>
                  </a:cubicBezTo>
                  <a:cubicBezTo>
                    <a:pt x="2656" y="2417"/>
                    <a:pt x="2453" y="2191"/>
                    <a:pt x="2180" y="2191"/>
                  </a:cubicBezTo>
                  <a:lnTo>
                    <a:pt x="1287" y="2191"/>
                  </a:lnTo>
                  <a:cubicBezTo>
                    <a:pt x="787" y="2191"/>
                    <a:pt x="370" y="1810"/>
                    <a:pt x="358" y="1298"/>
                  </a:cubicBezTo>
                  <a:cubicBezTo>
                    <a:pt x="346" y="774"/>
                    <a:pt x="763" y="357"/>
                    <a:pt x="1263" y="357"/>
                  </a:cubicBezTo>
                  <a:lnTo>
                    <a:pt x="1346" y="357"/>
                  </a:lnTo>
                  <a:cubicBezTo>
                    <a:pt x="1441" y="357"/>
                    <a:pt x="1525" y="286"/>
                    <a:pt x="1525" y="179"/>
                  </a:cubicBezTo>
                  <a:cubicBezTo>
                    <a:pt x="1525" y="96"/>
                    <a:pt x="1453" y="0"/>
                    <a:pt x="1346" y="0"/>
                  </a:cubicBezTo>
                  <a:close/>
                </a:path>
              </a:pathLst>
            </a:custGeom>
            <a:solidFill>
              <a:schemeClr val="dk1"/>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grpSp>
      <p:grpSp>
        <p:nvGrpSpPr>
          <p:cNvPr id="2958" name="Google Shape;2958;p67"/>
          <p:cNvGrpSpPr/>
          <p:nvPr/>
        </p:nvGrpSpPr>
        <p:grpSpPr>
          <a:xfrm>
            <a:off x="2866634" y="2070732"/>
            <a:ext cx="351669" cy="350151"/>
            <a:chOff x="7007771" y="3351230"/>
            <a:chExt cx="357387" cy="357005"/>
          </a:xfrm>
        </p:grpSpPr>
        <p:sp>
          <p:nvSpPr>
            <p:cNvPr id="2959" name="Google Shape;2959;p67"/>
            <p:cNvSpPr/>
            <p:nvPr/>
          </p:nvSpPr>
          <p:spPr>
            <a:xfrm>
              <a:off x="7007771" y="3351230"/>
              <a:ext cx="357387" cy="357005"/>
            </a:xfrm>
            <a:custGeom>
              <a:avLst/>
              <a:gdLst/>
              <a:ahLst/>
              <a:cxnLst/>
              <a:rect l="l" t="t" r="r" b="b"/>
              <a:pathLst>
                <a:path w="11228" h="11216" extrusionOk="0">
                  <a:moveTo>
                    <a:pt x="5632" y="357"/>
                  </a:moveTo>
                  <a:cubicBezTo>
                    <a:pt x="8525" y="357"/>
                    <a:pt x="10883" y="2703"/>
                    <a:pt x="10883" y="5608"/>
                  </a:cubicBezTo>
                  <a:cubicBezTo>
                    <a:pt x="10883" y="8513"/>
                    <a:pt x="8513" y="10859"/>
                    <a:pt x="5632" y="10859"/>
                  </a:cubicBezTo>
                  <a:cubicBezTo>
                    <a:pt x="2727" y="10859"/>
                    <a:pt x="369" y="8513"/>
                    <a:pt x="369" y="5608"/>
                  </a:cubicBezTo>
                  <a:cubicBezTo>
                    <a:pt x="369" y="2703"/>
                    <a:pt x="2727" y="357"/>
                    <a:pt x="5632" y="357"/>
                  </a:cubicBezTo>
                  <a:close/>
                  <a:moveTo>
                    <a:pt x="5608" y="0"/>
                  </a:moveTo>
                  <a:cubicBezTo>
                    <a:pt x="4108" y="0"/>
                    <a:pt x="2715" y="572"/>
                    <a:pt x="1643" y="1631"/>
                  </a:cubicBezTo>
                  <a:cubicBezTo>
                    <a:pt x="584" y="2691"/>
                    <a:pt x="0" y="4108"/>
                    <a:pt x="0" y="5608"/>
                  </a:cubicBezTo>
                  <a:cubicBezTo>
                    <a:pt x="0" y="7108"/>
                    <a:pt x="584" y="8513"/>
                    <a:pt x="1643" y="9585"/>
                  </a:cubicBezTo>
                  <a:cubicBezTo>
                    <a:pt x="2691" y="10632"/>
                    <a:pt x="4108" y="11216"/>
                    <a:pt x="5608" y="11216"/>
                  </a:cubicBezTo>
                  <a:cubicBezTo>
                    <a:pt x="7120" y="11216"/>
                    <a:pt x="8513" y="10632"/>
                    <a:pt x="9585" y="9585"/>
                  </a:cubicBezTo>
                  <a:cubicBezTo>
                    <a:pt x="10645" y="8525"/>
                    <a:pt x="11228" y="7108"/>
                    <a:pt x="11228" y="5608"/>
                  </a:cubicBezTo>
                  <a:cubicBezTo>
                    <a:pt x="11228" y="4108"/>
                    <a:pt x="10645" y="2703"/>
                    <a:pt x="9585" y="1631"/>
                  </a:cubicBezTo>
                  <a:cubicBezTo>
                    <a:pt x="8525" y="572"/>
                    <a:pt x="7120" y="0"/>
                    <a:pt x="5608" y="0"/>
                  </a:cubicBezTo>
                  <a:close/>
                </a:path>
              </a:pathLst>
            </a:custGeom>
            <a:solidFill>
              <a:schemeClr val="dk1"/>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sp>
          <p:nvSpPr>
            <p:cNvPr id="2960" name="Google Shape;2960;p67"/>
            <p:cNvSpPr/>
            <p:nvPr/>
          </p:nvSpPr>
          <p:spPr>
            <a:xfrm>
              <a:off x="7060450" y="3456206"/>
              <a:ext cx="80371" cy="124710"/>
            </a:xfrm>
            <a:custGeom>
              <a:avLst/>
              <a:gdLst/>
              <a:ahLst/>
              <a:cxnLst/>
              <a:rect l="l" t="t" r="r" b="b"/>
              <a:pathLst>
                <a:path w="2525" h="3918" extrusionOk="0">
                  <a:moveTo>
                    <a:pt x="536" y="345"/>
                  </a:moveTo>
                  <a:cubicBezTo>
                    <a:pt x="619" y="345"/>
                    <a:pt x="691" y="417"/>
                    <a:pt x="691" y="512"/>
                  </a:cubicBezTo>
                  <a:lnTo>
                    <a:pt x="691" y="1953"/>
                  </a:lnTo>
                  <a:cubicBezTo>
                    <a:pt x="691" y="2024"/>
                    <a:pt x="739" y="2084"/>
                    <a:pt x="798" y="2119"/>
                  </a:cubicBezTo>
                  <a:cubicBezTo>
                    <a:pt x="817" y="2127"/>
                    <a:pt x="839" y="2131"/>
                    <a:pt x="862" y="2131"/>
                  </a:cubicBezTo>
                  <a:cubicBezTo>
                    <a:pt x="912" y="2131"/>
                    <a:pt x="964" y="2112"/>
                    <a:pt x="989" y="2072"/>
                  </a:cubicBezTo>
                  <a:lnTo>
                    <a:pt x="1727" y="1346"/>
                  </a:lnTo>
                  <a:cubicBezTo>
                    <a:pt x="1756" y="1316"/>
                    <a:pt x="1795" y="1301"/>
                    <a:pt x="1834" y="1301"/>
                  </a:cubicBezTo>
                  <a:cubicBezTo>
                    <a:pt x="1873" y="1301"/>
                    <a:pt x="1911" y="1316"/>
                    <a:pt x="1941" y="1346"/>
                  </a:cubicBezTo>
                  <a:cubicBezTo>
                    <a:pt x="2012" y="1405"/>
                    <a:pt x="2012" y="1500"/>
                    <a:pt x="1941" y="1560"/>
                  </a:cubicBezTo>
                  <a:lnTo>
                    <a:pt x="1489" y="2024"/>
                  </a:lnTo>
                  <a:cubicBezTo>
                    <a:pt x="1429" y="2084"/>
                    <a:pt x="1417" y="2191"/>
                    <a:pt x="1477" y="2262"/>
                  </a:cubicBezTo>
                  <a:lnTo>
                    <a:pt x="2084" y="3096"/>
                  </a:lnTo>
                  <a:cubicBezTo>
                    <a:pt x="2108" y="3143"/>
                    <a:pt x="2108" y="3191"/>
                    <a:pt x="2108" y="3227"/>
                  </a:cubicBezTo>
                  <a:cubicBezTo>
                    <a:pt x="2108" y="3274"/>
                    <a:pt x="2084" y="3310"/>
                    <a:pt x="2048" y="3334"/>
                  </a:cubicBezTo>
                  <a:cubicBezTo>
                    <a:pt x="2024" y="3370"/>
                    <a:pt x="1977" y="3370"/>
                    <a:pt x="1929" y="3370"/>
                  </a:cubicBezTo>
                  <a:cubicBezTo>
                    <a:pt x="1893" y="3370"/>
                    <a:pt x="1858" y="3334"/>
                    <a:pt x="1834" y="3310"/>
                  </a:cubicBezTo>
                  <a:lnTo>
                    <a:pt x="1274" y="2548"/>
                  </a:lnTo>
                  <a:cubicBezTo>
                    <a:pt x="1250" y="2500"/>
                    <a:pt x="1203" y="2477"/>
                    <a:pt x="1143" y="2477"/>
                  </a:cubicBezTo>
                  <a:cubicBezTo>
                    <a:pt x="1096" y="2477"/>
                    <a:pt x="1036" y="2489"/>
                    <a:pt x="1012" y="2512"/>
                  </a:cubicBezTo>
                  <a:lnTo>
                    <a:pt x="739" y="2786"/>
                  </a:lnTo>
                  <a:cubicBezTo>
                    <a:pt x="715" y="2810"/>
                    <a:pt x="691" y="2858"/>
                    <a:pt x="691" y="2905"/>
                  </a:cubicBezTo>
                  <a:lnTo>
                    <a:pt x="691" y="3381"/>
                  </a:lnTo>
                  <a:cubicBezTo>
                    <a:pt x="691" y="3465"/>
                    <a:pt x="619" y="3548"/>
                    <a:pt x="536" y="3548"/>
                  </a:cubicBezTo>
                  <a:cubicBezTo>
                    <a:pt x="441" y="3548"/>
                    <a:pt x="369" y="3465"/>
                    <a:pt x="369" y="3381"/>
                  </a:cubicBezTo>
                  <a:lnTo>
                    <a:pt x="369" y="512"/>
                  </a:lnTo>
                  <a:cubicBezTo>
                    <a:pt x="369" y="417"/>
                    <a:pt x="441" y="345"/>
                    <a:pt x="536" y="345"/>
                  </a:cubicBezTo>
                  <a:close/>
                  <a:moveTo>
                    <a:pt x="524" y="0"/>
                  </a:moveTo>
                  <a:cubicBezTo>
                    <a:pt x="238" y="0"/>
                    <a:pt x="0" y="238"/>
                    <a:pt x="0" y="524"/>
                  </a:cubicBezTo>
                  <a:lnTo>
                    <a:pt x="0" y="3393"/>
                  </a:lnTo>
                  <a:cubicBezTo>
                    <a:pt x="0" y="3679"/>
                    <a:pt x="238" y="3917"/>
                    <a:pt x="524" y="3917"/>
                  </a:cubicBezTo>
                  <a:cubicBezTo>
                    <a:pt x="798" y="3917"/>
                    <a:pt x="1036" y="3679"/>
                    <a:pt x="1036" y="3393"/>
                  </a:cubicBezTo>
                  <a:lnTo>
                    <a:pt x="1036" y="2989"/>
                  </a:lnTo>
                  <a:lnTo>
                    <a:pt x="1096" y="2929"/>
                  </a:lnTo>
                  <a:lnTo>
                    <a:pt x="1536" y="3512"/>
                  </a:lnTo>
                  <a:cubicBezTo>
                    <a:pt x="1608" y="3620"/>
                    <a:pt x="1739" y="3691"/>
                    <a:pt x="1870" y="3727"/>
                  </a:cubicBezTo>
                  <a:cubicBezTo>
                    <a:pt x="1888" y="3728"/>
                    <a:pt x="1906" y="3729"/>
                    <a:pt x="1923" y="3729"/>
                  </a:cubicBezTo>
                  <a:cubicBezTo>
                    <a:pt x="2046" y="3729"/>
                    <a:pt x="2159" y="3694"/>
                    <a:pt x="2263" y="3632"/>
                  </a:cubicBezTo>
                  <a:cubicBezTo>
                    <a:pt x="2489" y="3453"/>
                    <a:pt x="2524" y="3131"/>
                    <a:pt x="2370" y="2905"/>
                  </a:cubicBezTo>
                  <a:lnTo>
                    <a:pt x="1846" y="2191"/>
                  </a:lnTo>
                  <a:lnTo>
                    <a:pt x="2203" y="1834"/>
                  </a:lnTo>
                  <a:cubicBezTo>
                    <a:pt x="2393" y="1643"/>
                    <a:pt x="2393" y="1310"/>
                    <a:pt x="2203" y="1107"/>
                  </a:cubicBezTo>
                  <a:cubicBezTo>
                    <a:pt x="2108" y="1006"/>
                    <a:pt x="1977" y="956"/>
                    <a:pt x="1844" y="956"/>
                  </a:cubicBezTo>
                  <a:cubicBezTo>
                    <a:pt x="1712" y="956"/>
                    <a:pt x="1578" y="1006"/>
                    <a:pt x="1477" y="1107"/>
                  </a:cubicBezTo>
                  <a:lnTo>
                    <a:pt x="1036" y="1536"/>
                  </a:lnTo>
                  <a:lnTo>
                    <a:pt x="1036" y="524"/>
                  </a:lnTo>
                  <a:cubicBezTo>
                    <a:pt x="1036" y="238"/>
                    <a:pt x="798" y="0"/>
                    <a:pt x="524" y="0"/>
                  </a:cubicBezTo>
                  <a:close/>
                </a:path>
              </a:pathLst>
            </a:custGeom>
            <a:solidFill>
              <a:schemeClr val="dk1"/>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sp>
          <p:nvSpPr>
            <p:cNvPr id="2961" name="Google Shape;2961;p67"/>
            <p:cNvSpPr/>
            <p:nvPr/>
          </p:nvSpPr>
          <p:spPr>
            <a:xfrm>
              <a:off x="7203303" y="3456206"/>
              <a:ext cx="80753" cy="124710"/>
            </a:xfrm>
            <a:custGeom>
              <a:avLst/>
              <a:gdLst/>
              <a:ahLst/>
              <a:cxnLst/>
              <a:rect l="l" t="t" r="r" b="b"/>
              <a:pathLst>
                <a:path w="2537" h="3918" extrusionOk="0">
                  <a:moveTo>
                    <a:pt x="525" y="345"/>
                  </a:moveTo>
                  <a:cubicBezTo>
                    <a:pt x="620" y="345"/>
                    <a:pt x="692" y="417"/>
                    <a:pt x="692" y="512"/>
                  </a:cubicBezTo>
                  <a:lnTo>
                    <a:pt x="692" y="1953"/>
                  </a:lnTo>
                  <a:cubicBezTo>
                    <a:pt x="692" y="2024"/>
                    <a:pt x="727" y="2084"/>
                    <a:pt x="799" y="2119"/>
                  </a:cubicBezTo>
                  <a:cubicBezTo>
                    <a:pt x="818" y="2127"/>
                    <a:pt x="839" y="2131"/>
                    <a:pt x="861" y="2131"/>
                  </a:cubicBezTo>
                  <a:cubicBezTo>
                    <a:pt x="907" y="2131"/>
                    <a:pt x="957" y="2112"/>
                    <a:pt x="989" y="2072"/>
                  </a:cubicBezTo>
                  <a:lnTo>
                    <a:pt x="1715" y="1346"/>
                  </a:lnTo>
                  <a:cubicBezTo>
                    <a:pt x="1745" y="1316"/>
                    <a:pt x="1787" y="1301"/>
                    <a:pt x="1829" y="1301"/>
                  </a:cubicBezTo>
                  <a:cubicBezTo>
                    <a:pt x="1870" y="1301"/>
                    <a:pt x="1912" y="1316"/>
                    <a:pt x="1942" y="1346"/>
                  </a:cubicBezTo>
                  <a:cubicBezTo>
                    <a:pt x="2001" y="1405"/>
                    <a:pt x="2001" y="1500"/>
                    <a:pt x="1942" y="1560"/>
                  </a:cubicBezTo>
                  <a:lnTo>
                    <a:pt x="1477" y="2024"/>
                  </a:lnTo>
                  <a:cubicBezTo>
                    <a:pt x="1418" y="2084"/>
                    <a:pt x="1406" y="2191"/>
                    <a:pt x="1465" y="2262"/>
                  </a:cubicBezTo>
                  <a:lnTo>
                    <a:pt x="2073" y="3096"/>
                  </a:lnTo>
                  <a:cubicBezTo>
                    <a:pt x="2108" y="3143"/>
                    <a:pt x="2120" y="3191"/>
                    <a:pt x="2108" y="3227"/>
                  </a:cubicBezTo>
                  <a:cubicBezTo>
                    <a:pt x="2108" y="3274"/>
                    <a:pt x="2073" y="3310"/>
                    <a:pt x="2049" y="3334"/>
                  </a:cubicBezTo>
                  <a:cubicBezTo>
                    <a:pt x="2013" y="3370"/>
                    <a:pt x="1966" y="3370"/>
                    <a:pt x="1930" y="3370"/>
                  </a:cubicBezTo>
                  <a:cubicBezTo>
                    <a:pt x="1882" y="3370"/>
                    <a:pt x="1846" y="3334"/>
                    <a:pt x="1823" y="3310"/>
                  </a:cubicBezTo>
                  <a:lnTo>
                    <a:pt x="1275" y="2548"/>
                  </a:lnTo>
                  <a:cubicBezTo>
                    <a:pt x="1239" y="2500"/>
                    <a:pt x="1192" y="2477"/>
                    <a:pt x="1132" y="2477"/>
                  </a:cubicBezTo>
                  <a:cubicBezTo>
                    <a:pt x="1096" y="2477"/>
                    <a:pt x="1025" y="2489"/>
                    <a:pt x="1001" y="2512"/>
                  </a:cubicBezTo>
                  <a:lnTo>
                    <a:pt x="727" y="2786"/>
                  </a:lnTo>
                  <a:cubicBezTo>
                    <a:pt x="703" y="2810"/>
                    <a:pt x="692" y="2858"/>
                    <a:pt x="692" y="2905"/>
                  </a:cubicBezTo>
                  <a:lnTo>
                    <a:pt x="692" y="3381"/>
                  </a:lnTo>
                  <a:cubicBezTo>
                    <a:pt x="692" y="3465"/>
                    <a:pt x="620" y="3548"/>
                    <a:pt x="525" y="3548"/>
                  </a:cubicBezTo>
                  <a:cubicBezTo>
                    <a:pt x="442" y="3548"/>
                    <a:pt x="358" y="3465"/>
                    <a:pt x="358" y="3381"/>
                  </a:cubicBezTo>
                  <a:lnTo>
                    <a:pt x="358" y="512"/>
                  </a:lnTo>
                  <a:cubicBezTo>
                    <a:pt x="358" y="417"/>
                    <a:pt x="442" y="345"/>
                    <a:pt x="525" y="345"/>
                  </a:cubicBezTo>
                  <a:close/>
                  <a:moveTo>
                    <a:pt x="525" y="0"/>
                  </a:moveTo>
                  <a:cubicBezTo>
                    <a:pt x="239" y="0"/>
                    <a:pt x="1" y="238"/>
                    <a:pt x="1" y="524"/>
                  </a:cubicBezTo>
                  <a:lnTo>
                    <a:pt x="1" y="3393"/>
                  </a:lnTo>
                  <a:cubicBezTo>
                    <a:pt x="1" y="3679"/>
                    <a:pt x="239" y="3917"/>
                    <a:pt x="525" y="3917"/>
                  </a:cubicBezTo>
                  <a:cubicBezTo>
                    <a:pt x="811" y="3917"/>
                    <a:pt x="1049" y="3679"/>
                    <a:pt x="1049" y="3393"/>
                  </a:cubicBezTo>
                  <a:lnTo>
                    <a:pt x="1049" y="2989"/>
                  </a:lnTo>
                  <a:lnTo>
                    <a:pt x="1108" y="2929"/>
                  </a:lnTo>
                  <a:lnTo>
                    <a:pt x="1537" y="3512"/>
                  </a:lnTo>
                  <a:cubicBezTo>
                    <a:pt x="1608" y="3620"/>
                    <a:pt x="1751" y="3691"/>
                    <a:pt x="1882" y="3727"/>
                  </a:cubicBezTo>
                  <a:cubicBezTo>
                    <a:pt x="1899" y="3728"/>
                    <a:pt x="1915" y="3729"/>
                    <a:pt x="1932" y="3729"/>
                  </a:cubicBezTo>
                  <a:cubicBezTo>
                    <a:pt x="2046" y="3729"/>
                    <a:pt x="2159" y="3694"/>
                    <a:pt x="2263" y="3632"/>
                  </a:cubicBezTo>
                  <a:cubicBezTo>
                    <a:pt x="2489" y="3453"/>
                    <a:pt x="2537" y="3131"/>
                    <a:pt x="2370" y="2905"/>
                  </a:cubicBezTo>
                  <a:lnTo>
                    <a:pt x="1846" y="2191"/>
                  </a:lnTo>
                  <a:lnTo>
                    <a:pt x="2204" y="1834"/>
                  </a:lnTo>
                  <a:cubicBezTo>
                    <a:pt x="2406" y="1643"/>
                    <a:pt x="2406" y="1310"/>
                    <a:pt x="2204" y="1107"/>
                  </a:cubicBezTo>
                  <a:cubicBezTo>
                    <a:pt x="2108" y="1006"/>
                    <a:pt x="1980" y="956"/>
                    <a:pt x="1849" y="956"/>
                  </a:cubicBezTo>
                  <a:cubicBezTo>
                    <a:pt x="1718" y="956"/>
                    <a:pt x="1585" y="1006"/>
                    <a:pt x="1477" y="1107"/>
                  </a:cubicBezTo>
                  <a:lnTo>
                    <a:pt x="1049" y="1536"/>
                  </a:lnTo>
                  <a:lnTo>
                    <a:pt x="1049" y="524"/>
                  </a:lnTo>
                  <a:cubicBezTo>
                    <a:pt x="1049" y="238"/>
                    <a:pt x="811" y="0"/>
                    <a:pt x="525" y="0"/>
                  </a:cubicBezTo>
                  <a:close/>
                </a:path>
              </a:pathLst>
            </a:custGeom>
            <a:solidFill>
              <a:schemeClr val="dk1"/>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sp>
          <p:nvSpPr>
            <p:cNvPr id="2962" name="Google Shape;2962;p67"/>
            <p:cNvSpPr/>
            <p:nvPr/>
          </p:nvSpPr>
          <p:spPr>
            <a:xfrm>
              <a:off x="7151388" y="3478518"/>
              <a:ext cx="33772" cy="102015"/>
            </a:xfrm>
            <a:custGeom>
              <a:avLst/>
              <a:gdLst/>
              <a:ahLst/>
              <a:cxnLst/>
              <a:rect l="l" t="t" r="r" b="b"/>
              <a:pathLst>
                <a:path w="1061" h="3205" extrusionOk="0">
                  <a:moveTo>
                    <a:pt x="511" y="0"/>
                  </a:moveTo>
                  <a:cubicBezTo>
                    <a:pt x="230" y="0"/>
                    <a:pt x="1" y="252"/>
                    <a:pt x="1" y="537"/>
                  </a:cubicBezTo>
                  <a:lnTo>
                    <a:pt x="1" y="2645"/>
                  </a:lnTo>
                  <a:cubicBezTo>
                    <a:pt x="1" y="2931"/>
                    <a:pt x="227" y="3181"/>
                    <a:pt x="501" y="3204"/>
                  </a:cubicBezTo>
                  <a:cubicBezTo>
                    <a:pt x="508" y="3205"/>
                    <a:pt x="515" y="3205"/>
                    <a:pt x="521" y="3205"/>
                  </a:cubicBezTo>
                  <a:cubicBezTo>
                    <a:pt x="810" y="3205"/>
                    <a:pt x="1060" y="2959"/>
                    <a:pt x="1060" y="2669"/>
                  </a:cubicBezTo>
                  <a:lnTo>
                    <a:pt x="1060" y="1621"/>
                  </a:lnTo>
                  <a:cubicBezTo>
                    <a:pt x="1060" y="1514"/>
                    <a:pt x="977" y="1442"/>
                    <a:pt x="882" y="1442"/>
                  </a:cubicBezTo>
                  <a:cubicBezTo>
                    <a:pt x="775" y="1442"/>
                    <a:pt x="703" y="1514"/>
                    <a:pt x="703" y="1621"/>
                  </a:cubicBezTo>
                  <a:lnTo>
                    <a:pt x="703" y="2669"/>
                  </a:lnTo>
                  <a:cubicBezTo>
                    <a:pt x="703" y="2752"/>
                    <a:pt x="644" y="2823"/>
                    <a:pt x="549" y="2847"/>
                  </a:cubicBezTo>
                  <a:cubicBezTo>
                    <a:pt x="542" y="2848"/>
                    <a:pt x="536" y="2848"/>
                    <a:pt x="530" y="2848"/>
                  </a:cubicBezTo>
                  <a:cubicBezTo>
                    <a:pt x="432" y="2848"/>
                    <a:pt x="358" y="2758"/>
                    <a:pt x="358" y="2669"/>
                  </a:cubicBezTo>
                  <a:lnTo>
                    <a:pt x="358" y="549"/>
                  </a:lnTo>
                  <a:cubicBezTo>
                    <a:pt x="358" y="454"/>
                    <a:pt x="418" y="383"/>
                    <a:pt x="501" y="371"/>
                  </a:cubicBezTo>
                  <a:cubicBezTo>
                    <a:pt x="508" y="370"/>
                    <a:pt x="515" y="370"/>
                    <a:pt x="521" y="370"/>
                  </a:cubicBezTo>
                  <a:cubicBezTo>
                    <a:pt x="620" y="370"/>
                    <a:pt x="703" y="449"/>
                    <a:pt x="703" y="549"/>
                  </a:cubicBezTo>
                  <a:lnTo>
                    <a:pt x="703" y="775"/>
                  </a:lnTo>
                  <a:cubicBezTo>
                    <a:pt x="703" y="859"/>
                    <a:pt x="775" y="942"/>
                    <a:pt x="882" y="942"/>
                  </a:cubicBezTo>
                  <a:cubicBezTo>
                    <a:pt x="977" y="942"/>
                    <a:pt x="1060" y="859"/>
                    <a:pt x="1060" y="752"/>
                  </a:cubicBezTo>
                  <a:lnTo>
                    <a:pt x="1060" y="549"/>
                  </a:lnTo>
                  <a:cubicBezTo>
                    <a:pt x="1060" y="264"/>
                    <a:pt x="834" y="13"/>
                    <a:pt x="549" y="2"/>
                  </a:cubicBezTo>
                  <a:cubicBezTo>
                    <a:pt x="536" y="1"/>
                    <a:pt x="523" y="0"/>
                    <a:pt x="511" y="0"/>
                  </a:cubicBezTo>
                  <a:close/>
                </a:path>
              </a:pathLst>
            </a:custGeom>
            <a:solidFill>
              <a:schemeClr val="dk1"/>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sp>
          <p:nvSpPr>
            <p:cNvPr id="2963" name="Google Shape;2963;p67"/>
            <p:cNvSpPr/>
            <p:nvPr/>
          </p:nvSpPr>
          <p:spPr>
            <a:xfrm>
              <a:off x="7293891" y="3508884"/>
              <a:ext cx="41729" cy="41697"/>
            </a:xfrm>
            <a:custGeom>
              <a:avLst/>
              <a:gdLst/>
              <a:ahLst/>
              <a:cxnLst/>
              <a:rect l="l" t="t" r="r" b="b"/>
              <a:pathLst>
                <a:path w="1311" h="1310" extrusionOk="0">
                  <a:moveTo>
                    <a:pt x="655" y="357"/>
                  </a:moveTo>
                  <a:cubicBezTo>
                    <a:pt x="822" y="357"/>
                    <a:pt x="953" y="488"/>
                    <a:pt x="953" y="655"/>
                  </a:cubicBezTo>
                  <a:cubicBezTo>
                    <a:pt x="953" y="822"/>
                    <a:pt x="810" y="953"/>
                    <a:pt x="655" y="953"/>
                  </a:cubicBezTo>
                  <a:cubicBezTo>
                    <a:pt x="489" y="953"/>
                    <a:pt x="358" y="822"/>
                    <a:pt x="358" y="655"/>
                  </a:cubicBezTo>
                  <a:cubicBezTo>
                    <a:pt x="358" y="488"/>
                    <a:pt x="489" y="357"/>
                    <a:pt x="655" y="357"/>
                  </a:cubicBezTo>
                  <a:close/>
                  <a:moveTo>
                    <a:pt x="655" y="0"/>
                  </a:moveTo>
                  <a:cubicBezTo>
                    <a:pt x="298" y="0"/>
                    <a:pt x="1" y="298"/>
                    <a:pt x="1" y="655"/>
                  </a:cubicBezTo>
                  <a:cubicBezTo>
                    <a:pt x="1" y="1012"/>
                    <a:pt x="298" y="1310"/>
                    <a:pt x="655" y="1310"/>
                  </a:cubicBezTo>
                  <a:cubicBezTo>
                    <a:pt x="1013" y="1310"/>
                    <a:pt x="1310" y="1012"/>
                    <a:pt x="1310" y="655"/>
                  </a:cubicBezTo>
                  <a:cubicBezTo>
                    <a:pt x="1310" y="298"/>
                    <a:pt x="1013" y="0"/>
                    <a:pt x="655" y="0"/>
                  </a:cubicBezTo>
                  <a:close/>
                </a:path>
              </a:pathLst>
            </a:custGeom>
            <a:solidFill>
              <a:schemeClr val="dk1"/>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grpSp>
      <p:grpSp>
        <p:nvGrpSpPr>
          <p:cNvPr id="2964" name="Google Shape;2964;p67"/>
          <p:cNvGrpSpPr/>
          <p:nvPr/>
        </p:nvGrpSpPr>
        <p:grpSpPr>
          <a:xfrm>
            <a:off x="3366556" y="2070732"/>
            <a:ext cx="351700" cy="350151"/>
            <a:chOff x="7482229" y="3351230"/>
            <a:chExt cx="357419" cy="357005"/>
          </a:xfrm>
        </p:grpSpPr>
        <p:sp>
          <p:nvSpPr>
            <p:cNvPr id="2965" name="Google Shape;2965;p67"/>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chemeClr val="dk1"/>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sp>
          <p:nvSpPr>
            <p:cNvPr id="2966" name="Google Shape;2966;p67"/>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chemeClr val="dk1"/>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sp>
          <p:nvSpPr>
            <p:cNvPr id="2967" name="Google Shape;2967;p67"/>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chemeClr val="dk1"/>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sp>
          <p:nvSpPr>
            <p:cNvPr id="2968" name="Google Shape;2968;p67"/>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chemeClr val="dk1"/>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sp>
          <p:nvSpPr>
            <p:cNvPr id="2969" name="Google Shape;2969;p67"/>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chemeClr val="dk1"/>
            </a:solidFill>
            <a:ln>
              <a:noFill/>
            </a:ln>
          </p:spPr>
          <p:txBody>
            <a:bodyPr spcFirstLastPara="1" wrap="square" lIns="64575" tIns="64575" rIns="64575" bIns="64575" anchor="ctr" anchorCtr="0">
              <a:noAutofit/>
            </a:bodyPr>
            <a:lstStyle/>
            <a:p>
              <a:pPr marL="0" lvl="0" indent="0" algn="l" rtl="0">
                <a:spcBef>
                  <a:spcPts val="0"/>
                </a:spcBef>
                <a:spcAft>
                  <a:spcPts val="0"/>
                </a:spcAft>
                <a:buNone/>
              </a:pPr>
              <a:endParaRPr/>
            </a:p>
          </p:txBody>
        </p:sp>
      </p:grpSp>
      <p:grpSp>
        <p:nvGrpSpPr>
          <p:cNvPr id="2970" name="Google Shape;2970;p67"/>
          <p:cNvGrpSpPr/>
          <p:nvPr/>
        </p:nvGrpSpPr>
        <p:grpSpPr>
          <a:xfrm>
            <a:off x="4354922" y="2076313"/>
            <a:ext cx="339031" cy="338587"/>
            <a:chOff x="2238181" y="4120624"/>
            <a:chExt cx="346056" cy="345674"/>
          </a:xfrm>
        </p:grpSpPr>
        <p:grpSp>
          <p:nvGrpSpPr>
            <p:cNvPr id="2971" name="Google Shape;2971;p67"/>
            <p:cNvGrpSpPr/>
            <p:nvPr/>
          </p:nvGrpSpPr>
          <p:grpSpPr>
            <a:xfrm>
              <a:off x="2309155" y="4177413"/>
              <a:ext cx="203862" cy="231903"/>
              <a:chOff x="1512725" y="258500"/>
              <a:chExt cx="4570900" cy="5199625"/>
            </a:xfrm>
          </p:grpSpPr>
          <p:sp>
            <p:nvSpPr>
              <p:cNvPr id="2972" name="Google Shape;2972;p67"/>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4" name="Google Shape;2974;p67"/>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5" name="Google Shape;2975;p67"/>
          <p:cNvSpPr/>
          <p:nvPr/>
        </p:nvSpPr>
        <p:spPr>
          <a:xfrm>
            <a:off x="138551" y="163429"/>
            <a:ext cx="2377065" cy="174651"/>
          </a:xfrm>
          <a:prstGeom prst="rect">
            <a:avLst/>
          </a:prstGeom>
        </p:spPr>
        <p:txBody>
          <a:bodyPr>
            <a:prstTxWarp prst="textPlain">
              <a:avLst/>
            </a:prstTxWarp>
          </a:bodyPr>
          <a:lstStyle/>
          <a:p>
            <a:pPr lvl="0" algn="ctr"/>
            <a:r>
              <a:rPr b="1" i="0">
                <a:ln w="9525" cap="flat" cmpd="sng">
                  <a:solidFill>
                    <a:schemeClr val="lt1"/>
                  </a:solidFill>
                  <a:prstDash val="solid"/>
                  <a:round/>
                  <a:headEnd type="none" w="sm" len="sm"/>
                  <a:tailEnd type="none" w="sm" len="sm"/>
                </a:ln>
                <a:noFill/>
                <a:latin typeface="Jost"/>
              </a:rPr>
              <a:t>NOW YOU ARE A PRO</a:t>
            </a:r>
          </a:p>
        </p:txBody>
      </p:sp>
      <p:sp>
        <p:nvSpPr>
          <p:cNvPr id="2976" name="Google Shape;2976;p67"/>
          <p:cNvSpPr/>
          <p:nvPr/>
        </p:nvSpPr>
        <p:spPr>
          <a:xfrm rot="-439076">
            <a:off x="2011782" y="295247"/>
            <a:ext cx="718351" cy="150034"/>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Jost"/>
                <a:ea typeface="Jost"/>
                <a:cs typeface="Jost"/>
                <a:sym typeface="Jost"/>
              </a:rPr>
              <a:t>AWESOME</a:t>
            </a:r>
            <a:endParaRPr sz="800">
              <a:solidFill>
                <a:schemeClr val="lt1"/>
              </a:solidFill>
              <a:latin typeface="Jost"/>
              <a:ea typeface="Jost"/>
              <a:cs typeface="Jost"/>
              <a:sym typeface="Jost"/>
            </a:endParaRPr>
          </a:p>
        </p:txBody>
      </p:sp>
      <p:sp>
        <p:nvSpPr>
          <p:cNvPr id="2977" name="Google Shape;2977;p67"/>
          <p:cNvSpPr txBox="1"/>
          <p:nvPr/>
        </p:nvSpPr>
        <p:spPr>
          <a:xfrm rot="-5400639">
            <a:off x="-1375198" y="1742030"/>
            <a:ext cx="3227100" cy="476100"/>
          </a:xfrm>
          <a:prstGeom prst="rect">
            <a:avLst/>
          </a:prstGeom>
          <a:noFill/>
          <a:ln>
            <a:noFill/>
          </a:ln>
        </p:spPr>
        <p:txBody>
          <a:bodyPr spcFirstLastPara="1" wrap="square" lIns="91425" tIns="91425" rIns="80900" bIns="91425" anchor="t" anchorCtr="0">
            <a:noAutofit/>
          </a:bodyPr>
          <a:lstStyle/>
          <a:p>
            <a:pPr marL="0" marR="0" lvl="0" indent="0" algn="r" rtl="0">
              <a:lnSpc>
                <a:spcPct val="100000"/>
              </a:lnSpc>
              <a:spcBef>
                <a:spcPts val="0"/>
              </a:spcBef>
              <a:spcAft>
                <a:spcPts val="0"/>
              </a:spcAft>
              <a:buNone/>
            </a:pPr>
            <a:r>
              <a:rPr lang="en" sz="1600" b="1">
                <a:solidFill>
                  <a:schemeClr val="lt1"/>
                </a:solidFill>
                <a:latin typeface="Jost"/>
                <a:ea typeface="Jost"/>
                <a:cs typeface="Jost"/>
                <a:sym typeface="Jost"/>
              </a:rPr>
              <a:t>THANKS</a:t>
            </a:r>
            <a:endParaRPr sz="1600" b="1">
              <a:solidFill>
                <a:schemeClr val="lt1"/>
              </a:solidFill>
              <a:latin typeface="Jost"/>
              <a:ea typeface="Jost"/>
              <a:cs typeface="Jost"/>
              <a:sym typeface="Jost"/>
            </a:endParaRPr>
          </a:p>
        </p:txBody>
      </p:sp>
      <p:sp>
        <p:nvSpPr>
          <p:cNvPr id="2978" name="Google Shape;2978;p67"/>
          <p:cNvSpPr txBox="1"/>
          <p:nvPr/>
        </p:nvSpPr>
        <p:spPr>
          <a:xfrm>
            <a:off x="3291013" y="4863675"/>
            <a:ext cx="4220100" cy="456600"/>
          </a:xfrm>
          <a:prstGeom prst="rect">
            <a:avLst/>
          </a:prstGeom>
          <a:noFill/>
          <a:ln>
            <a:noFill/>
          </a:ln>
        </p:spPr>
        <p:txBody>
          <a:bodyPr spcFirstLastPara="1" wrap="square" lIns="91425" tIns="91425" rIns="80900"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r>
              <a:rPr lang="en" sz="1600" b="1">
                <a:solidFill>
                  <a:schemeClr val="lt1"/>
                </a:solidFill>
                <a:latin typeface="Jost"/>
                <a:ea typeface="Jost"/>
                <a:cs typeface="Jost"/>
                <a:sym typeface="Jost"/>
              </a:rPr>
              <a:t>YOU ARE GREAT</a:t>
            </a:r>
            <a:endParaRPr sz="1600" b="1">
              <a:solidFill>
                <a:schemeClr val="lt1"/>
              </a:solidFill>
              <a:latin typeface="Jost"/>
              <a:ea typeface="Jost"/>
              <a:cs typeface="Jost"/>
              <a:sym typeface="Jost"/>
            </a:endParaRPr>
          </a:p>
        </p:txBody>
      </p:sp>
      <p:grpSp>
        <p:nvGrpSpPr>
          <p:cNvPr id="2979" name="Google Shape;2979;p67"/>
          <p:cNvGrpSpPr/>
          <p:nvPr/>
        </p:nvGrpSpPr>
        <p:grpSpPr>
          <a:xfrm>
            <a:off x="6700801" y="1227336"/>
            <a:ext cx="655462" cy="655462"/>
            <a:chOff x="4011081" y="856022"/>
            <a:chExt cx="768600" cy="768600"/>
          </a:xfrm>
        </p:grpSpPr>
        <p:sp>
          <p:nvSpPr>
            <p:cNvPr id="2980" name="Google Shape;2980;p67"/>
            <p:cNvSpPr/>
            <p:nvPr/>
          </p:nvSpPr>
          <p:spPr>
            <a:xfrm>
              <a:off x="4011081" y="856022"/>
              <a:ext cx="768600" cy="7686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rot="-576874">
              <a:off x="4480318" y="995575"/>
              <a:ext cx="167046" cy="167046"/>
            </a:xfrm>
            <a:prstGeom prst="ellipse">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rot="-579012">
              <a:off x="4538392" y="1283170"/>
              <a:ext cx="93902" cy="93773"/>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rot="-578927">
              <a:off x="4085920" y="1291500"/>
              <a:ext cx="331563" cy="65662"/>
            </a:xfrm>
            <a:custGeom>
              <a:avLst/>
              <a:gdLst/>
              <a:ahLst/>
              <a:cxnLst/>
              <a:rect l="l" t="t" r="r" b="b"/>
              <a:pathLst>
                <a:path w="10296" h="2039" extrusionOk="0">
                  <a:moveTo>
                    <a:pt x="1641" y="2038"/>
                  </a:moveTo>
                  <a:lnTo>
                    <a:pt x="1" y="809"/>
                  </a:lnTo>
                  <a:lnTo>
                    <a:pt x="475" y="179"/>
                  </a:lnTo>
                  <a:lnTo>
                    <a:pt x="1641" y="1052"/>
                  </a:lnTo>
                  <a:lnTo>
                    <a:pt x="3043" y="1"/>
                  </a:lnTo>
                  <a:lnTo>
                    <a:pt x="4445" y="1052"/>
                  </a:lnTo>
                  <a:lnTo>
                    <a:pt x="5848" y="1"/>
                  </a:lnTo>
                  <a:lnTo>
                    <a:pt x="7250" y="1052"/>
                  </a:lnTo>
                  <a:lnTo>
                    <a:pt x="8653" y="1"/>
                  </a:lnTo>
                  <a:lnTo>
                    <a:pt x="10295" y="1230"/>
                  </a:lnTo>
                  <a:lnTo>
                    <a:pt x="9821" y="1863"/>
                  </a:lnTo>
                  <a:lnTo>
                    <a:pt x="8653" y="987"/>
                  </a:lnTo>
                  <a:lnTo>
                    <a:pt x="7250" y="2038"/>
                  </a:lnTo>
                  <a:lnTo>
                    <a:pt x="5848" y="987"/>
                  </a:lnTo>
                  <a:lnTo>
                    <a:pt x="4445" y="2038"/>
                  </a:lnTo>
                  <a:lnTo>
                    <a:pt x="3043" y="987"/>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4" name="Google Shape;2984;p67"/>
            <p:cNvGrpSpPr/>
            <p:nvPr/>
          </p:nvGrpSpPr>
          <p:grpSpPr>
            <a:xfrm rot="-579221">
              <a:off x="4179977" y="1000563"/>
              <a:ext cx="426818" cy="457599"/>
              <a:chOff x="5496399" y="632879"/>
              <a:chExt cx="710767" cy="762026"/>
            </a:xfrm>
          </p:grpSpPr>
          <p:sp>
            <p:nvSpPr>
              <p:cNvPr id="2985" name="Google Shape;2985;p67"/>
              <p:cNvSpPr/>
              <p:nvPr/>
            </p:nvSpPr>
            <p:spPr>
              <a:xfrm>
                <a:off x="5851732" y="632879"/>
                <a:ext cx="25" cy="109313"/>
              </a:xfrm>
              <a:custGeom>
                <a:avLst/>
                <a:gdLst/>
                <a:ahLst/>
                <a:cxnLst/>
                <a:rect l="l" t="t" r="r" b="b"/>
                <a:pathLst>
                  <a:path w="1" h="4402" fill="none" extrusionOk="0">
                    <a:moveTo>
                      <a:pt x="1" y="4401"/>
                    </a:moveTo>
                    <a:lnTo>
                      <a:pt x="1" y="1"/>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5496399" y="806418"/>
                <a:ext cx="77246" cy="77304"/>
              </a:xfrm>
              <a:custGeom>
                <a:avLst/>
                <a:gdLst/>
                <a:ahLst/>
                <a:cxnLst/>
                <a:rect l="l" t="t" r="r" b="b"/>
                <a:pathLst>
                  <a:path w="3111" h="3113" fill="none" extrusionOk="0">
                    <a:moveTo>
                      <a:pt x="3110" y="3112"/>
                    </a:moveTo>
                    <a:lnTo>
                      <a:pt x="1" y="0"/>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5654164" y="687108"/>
                <a:ext cx="56439" cy="98908"/>
              </a:xfrm>
              <a:custGeom>
                <a:avLst/>
                <a:gdLst/>
                <a:ahLst/>
                <a:cxnLst/>
                <a:rect l="l" t="t" r="r" b="b"/>
                <a:pathLst>
                  <a:path w="2273" h="3983" fill="none" extrusionOk="0">
                    <a:moveTo>
                      <a:pt x="0" y="1"/>
                    </a:moveTo>
                    <a:lnTo>
                      <a:pt x="2272" y="3982"/>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5751197" y="650682"/>
                <a:ext cx="24234" cy="98262"/>
              </a:xfrm>
              <a:custGeom>
                <a:avLst/>
                <a:gdLst/>
                <a:ahLst/>
                <a:cxnLst/>
                <a:rect l="l" t="t" r="r" b="b"/>
                <a:pathLst>
                  <a:path w="976" h="3957" fill="none" extrusionOk="0">
                    <a:moveTo>
                      <a:pt x="1" y="1"/>
                    </a:moveTo>
                    <a:lnTo>
                      <a:pt x="976" y="3956"/>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5565821" y="732994"/>
                <a:ext cx="58549" cy="76434"/>
              </a:xfrm>
              <a:custGeom>
                <a:avLst/>
                <a:gdLst/>
                <a:ahLst/>
                <a:cxnLst/>
                <a:rect l="l" t="t" r="r" b="b"/>
                <a:pathLst>
                  <a:path w="2358" h="3078" fill="none" extrusionOk="0">
                    <a:moveTo>
                      <a:pt x="1" y="0"/>
                    </a:moveTo>
                    <a:lnTo>
                      <a:pt x="2358" y="3077"/>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6129944" y="806418"/>
                <a:ext cx="77221" cy="77304"/>
              </a:xfrm>
              <a:custGeom>
                <a:avLst/>
                <a:gdLst/>
                <a:ahLst/>
                <a:cxnLst/>
                <a:rect l="l" t="t" r="r" b="b"/>
                <a:pathLst>
                  <a:path w="3110" h="3113" fill="none" extrusionOk="0">
                    <a:moveTo>
                      <a:pt x="0" y="3112"/>
                    </a:moveTo>
                    <a:lnTo>
                      <a:pt x="3110" y="0"/>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5992986" y="687108"/>
                <a:ext cx="56439" cy="98908"/>
              </a:xfrm>
              <a:custGeom>
                <a:avLst/>
                <a:gdLst/>
                <a:ahLst/>
                <a:cxnLst/>
                <a:rect l="l" t="t" r="r" b="b"/>
                <a:pathLst>
                  <a:path w="2273" h="3983" fill="none" extrusionOk="0">
                    <a:moveTo>
                      <a:pt x="2272" y="1"/>
                    </a:moveTo>
                    <a:lnTo>
                      <a:pt x="0" y="3982"/>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5928131" y="650682"/>
                <a:ext cx="24234" cy="98262"/>
              </a:xfrm>
              <a:custGeom>
                <a:avLst/>
                <a:gdLst/>
                <a:ahLst/>
                <a:cxnLst/>
                <a:rect l="l" t="t" r="r" b="b"/>
                <a:pathLst>
                  <a:path w="976" h="3957" fill="none" extrusionOk="0">
                    <a:moveTo>
                      <a:pt x="976" y="1"/>
                    </a:moveTo>
                    <a:lnTo>
                      <a:pt x="1" y="3956"/>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6079193" y="732994"/>
                <a:ext cx="58549" cy="76434"/>
              </a:xfrm>
              <a:custGeom>
                <a:avLst/>
                <a:gdLst/>
                <a:ahLst/>
                <a:cxnLst/>
                <a:rect l="l" t="t" r="r" b="b"/>
                <a:pathLst>
                  <a:path w="2358" h="3078" fill="none" extrusionOk="0">
                    <a:moveTo>
                      <a:pt x="2358" y="0"/>
                    </a:moveTo>
                    <a:lnTo>
                      <a:pt x="1" y="3077"/>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5524257" y="736992"/>
                <a:ext cx="655164" cy="655230"/>
              </a:xfrm>
              <a:custGeom>
                <a:avLst/>
                <a:gdLst/>
                <a:ahLst/>
                <a:cxnLst/>
                <a:rect l="l" t="t" r="r" b="b"/>
                <a:pathLst>
                  <a:path w="26386" h="26386" extrusionOk="0">
                    <a:moveTo>
                      <a:pt x="13193" y="0"/>
                    </a:moveTo>
                    <a:cubicBezTo>
                      <a:pt x="9691" y="0"/>
                      <a:pt x="6336" y="1391"/>
                      <a:pt x="3862" y="3865"/>
                    </a:cubicBezTo>
                    <a:cubicBezTo>
                      <a:pt x="1388" y="6339"/>
                      <a:pt x="0" y="9694"/>
                      <a:pt x="0" y="13193"/>
                    </a:cubicBezTo>
                    <a:cubicBezTo>
                      <a:pt x="0" y="16691"/>
                      <a:pt x="1388" y="20047"/>
                      <a:pt x="3862" y="22521"/>
                    </a:cubicBezTo>
                    <a:cubicBezTo>
                      <a:pt x="6336" y="24995"/>
                      <a:pt x="9691" y="26385"/>
                      <a:pt x="13193" y="26385"/>
                    </a:cubicBezTo>
                    <a:cubicBezTo>
                      <a:pt x="16691" y="26385"/>
                      <a:pt x="20047" y="24995"/>
                      <a:pt x="22521" y="22521"/>
                    </a:cubicBezTo>
                    <a:cubicBezTo>
                      <a:pt x="24995" y="20047"/>
                      <a:pt x="26385" y="16691"/>
                      <a:pt x="26385" y="13193"/>
                    </a:cubicBezTo>
                    <a:cubicBezTo>
                      <a:pt x="26385" y="9694"/>
                      <a:pt x="24995" y="6339"/>
                      <a:pt x="22521" y="3865"/>
                    </a:cubicBezTo>
                    <a:cubicBezTo>
                      <a:pt x="20047" y="1391"/>
                      <a:pt x="16691" y="0"/>
                      <a:pt x="1319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5521476" y="734211"/>
                <a:ext cx="660627" cy="660693"/>
              </a:xfrm>
              <a:custGeom>
                <a:avLst/>
                <a:gdLst/>
                <a:ahLst/>
                <a:cxnLst/>
                <a:rect l="l" t="t" r="r" b="b"/>
                <a:pathLst>
                  <a:path w="26606" h="26606" extrusionOk="0">
                    <a:moveTo>
                      <a:pt x="13305" y="112"/>
                    </a:moveTo>
                    <a:cubicBezTo>
                      <a:pt x="20589" y="112"/>
                      <a:pt x="26494" y="6017"/>
                      <a:pt x="26494" y="13305"/>
                    </a:cubicBezTo>
                    <a:cubicBezTo>
                      <a:pt x="26494" y="20592"/>
                      <a:pt x="20589" y="26497"/>
                      <a:pt x="13302" y="26497"/>
                    </a:cubicBezTo>
                    <a:cubicBezTo>
                      <a:pt x="6017" y="26497"/>
                      <a:pt x="109" y="20592"/>
                      <a:pt x="109" y="13305"/>
                    </a:cubicBezTo>
                    <a:cubicBezTo>
                      <a:pt x="109" y="6017"/>
                      <a:pt x="6017" y="112"/>
                      <a:pt x="13302" y="112"/>
                    </a:cubicBezTo>
                    <a:close/>
                    <a:moveTo>
                      <a:pt x="13302" y="1"/>
                    </a:moveTo>
                    <a:cubicBezTo>
                      <a:pt x="11507" y="1"/>
                      <a:pt x="9765" y="355"/>
                      <a:pt x="8125" y="1046"/>
                    </a:cubicBezTo>
                    <a:cubicBezTo>
                      <a:pt x="6542" y="1717"/>
                      <a:pt x="5119" y="2677"/>
                      <a:pt x="3898" y="3898"/>
                    </a:cubicBezTo>
                    <a:cubicBezTo>
                      <a:pt x="2677" y="5119"/>
                      <a:pt x="1717" y="6542"/>
                      <a:pt x="1046" y="8125"/>
                    </a:cubicBezTo>
                    <a:cubicBezTo>
                      <a:pt x="352" y="9765"/>
                      <a:pt x="1" y="11507"/>
                      <a:pt x="1" y="13305"/>
                    </a:cubicBezTo>
                    <a:cubicBezTo>
                      <a:pt x="1" y="15099"/>
                      <a:pt x="352" y="16841"/>
                      <a:pt x="1046" y="18481"/>
                    </a:cubicBezTo>
                    <a:cubicBezTo>
                      <a:pt x="1717" y="20065"/>
                      <a:pt x="2677" y="21488"/>
                      <a:pt x="3898" y="22709"/>
                    </a:cubicBezTo>
                    <a:cubicBezTo>
                      <a:pt x="5119" y="23933"/>
                      <a:pt x="6542" y="24890"/>
                      <a:pt x="8125" y="25560"/>
                    </a:cubicBezTo>
                    <a:cubicBezTo>
                      <a:pt x="9765" y="26254"/>
                      <a:pt x="11507" y="26606"/>
                      <a:pt x="13302" y="26606"/>
                    </a:cubicBezTo>
                    <a:cubicBezTo>
                      <a:pt x="15099" y="26606"/>
                      <a:pt x="16841" y="26254"/>
                      <a:pt x="18481" y="25560"/>
                    </a:cubicBezTo>
                    <a:cubicBezTo>
                      <a:pt x="20065" y="24890"/>
                      <a:pt x="21488" y="23933"/>
                      <a:pt x="22709" y="22709"/>
                    </a:cubicBezTo>
                    <a:cubicBezTo>
                      <a:pt x="23930" y="21488"/>
                      <a:pt x="24890" y="20065"/>
                      <a:pt x="25560" y="18481"/>
                    </a:cubicBezTo>
                    <a:cubicBezTo>
                      <a:pt x="26254" y="16841"/>
                      <a:pt x="26606" y="15099"/>
                      <a:pt x="26606" y="13305"/>
                    </a:cubicBezTo>
                    <a:cubicBezTo>
                      <a:pt x="26606" y="11507"/>
                      <a:pt x="26254" y="9765"/>
                      <a:pt x="25560" y="8125"/>
                    </a:cubicBezTo>
                    <a:cubicBezTo>
                      <a:pt x="24890" y="6542"/>
                      <a:pt x="23930" y="5119"/>
                      <a:pt x="22709" y="3898"/>
                    </a:cubicBezTo>
                    <a:cubicBezTo>
                      <a:pt x="21488" y="2677"/>
                      <a:pt x="20065" y="1717"/>
                      <a:pt x="18481" y="1046"/>
                    </a:cubicBezTo>
                    <a:cubicBezTo>
                      <a:pt x="16841" y="355"/>
                      <a:pt x="15099" y="1"/>
                      <a:pt x="13302"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5701837" y="853074"/>
                <a:ext cx="404506" cy="404546"/>
              </a:xfrm>
              <a:custGeom>
                <a:avLst/>
                <a:gdLst/>
                <a:ahLst/>
                <a:cxnLst/>
                <a:rect l="l" t="t" r="r" b="b"/>
                <a:pathLst>
                  <a:path w="16291" h="16291" extrusionOk="0">
                    <a:moveTo>
                      <a:pt x="8146" y="1"/>
                    </a:moveTo>
                    <a:cubicBezTo>
                      <a:pt x="3646" y="1"/>
                      <a:pt x="1" y="3649"/>
                      <a:pt x="1" y="8146"/>
                    </a:cubicBezTo>
                    <a:cubicBezTo>
                      <a:pt x="1" y="12646"/>
                      <a:pt x="3646" y="16291"/>
                      <a:pt x="8146" y="16291"/>
                    </a:cubicBezTo>
                    <a:cubicBezTo>
                      <a:pt x="12643" y="16291"/>
                      <a:pt x="16291" y="12646"/>
                      <a:pt x="16291" y="8146"/>
                    </a:cubicBezTo>
                    <a:cubicBezTo>
                      <a:pt x="16291" y="3649"/>
                      <a:pt x="12643" y="1"/>
                      <a:pt x="814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5699081" y="850317"/>
                <a:ext cx="410043" cy="410084"/>
              </a:xfrm>
              <a:custGeom>
                <a:avLst/>
                <a:gdLst/>
                <a:ahLst/>
                <a:cxnLst/>
                <a:rect l="l" t="t" r="r" b="b"/>
                <a:pathLst>
                  <a:path w="16514" h="16514" extrusionOk="0">
                    <a:moveTo>
                      <a:pt x="8257" y="112"/>
                    </a:moveTo>
                    <a:cubicBezTo>
                      <a:pt x="12757" y="112"/>
                      <a:pt x="16402" y="3760"/>
                      <a:pt x="16402" y="8257"/>
                    </a:cubicBezTo>
                    <a:cubicBezTo>
                      <a:pt x="16402" y="12757"/>
                      <a:pt x="12757" y="16402"/>
                      <a:pt x="8257" y="16402"/>
                    </a:cubicBezTo>
                    <a:cubicBezTo>
                      <a:pt x="3757" y="16402"/>
                      <a:pt x="112" y="12757"/>
                      <a:pt x="112" y="8257"/>
                    </a:cubicBezTo>
                    <a:cubicBezTo>
                      <a:pt x="112" y="3760"/>
                      <a:pt x="3757" y="112"/>
                      <a:pt x="8257" y="112"/>
                    </a:cubicBezTo>
                    <a:close/>
                    <a:moveTo>
                      <a:pt x="8257" y="1"/>
                    </a:moveTo>
                    <a:cubicBezTo>
                      <a:pt x="7141" y="1"/>
                      <a:pt x="6061" y="220"/>
                      <a:pt x="5042" y="651"/>
                    </a:cubicBezTo>
                    <a:cubicBezTo>
                      <a:pt x="4061" y="1066"/>
                      <a:pt x="3177" y="1661"/>
                      <a:pt x="2419" y="2419"/>
                    </a:cubicBezTo>
                    <a:cubicBezTo>
                      <a:pt x="1660" y="3177"/>
                      <a:pt x="1066" y="4061"/>
                      <a:pt x="650" y="5045"/>
                    </a:cubicBezTo>
                    <a:cubicBezTo>
                      <a:pt x="220" y="6061"/>
                      <a:pt x="0" y="7144"/>
                      <a:pt x="0" y="8257"/>
                    </a:cubicBezTo>
                    <a:cubicBezTo>
                      <a:pt x="0" y="9372"/>
                      <a:pt x="220" y="10453"/>
                      <a:pt x="650" y="11472"/>
                    </a:cubicBezTo>
                    <a:cubicBezTo>
                      <a:pt x="1066" y="12455"/>
                      <a:pt x="1660" y="13337"/>
                      <a:pt x="2419" y="14095"/>
                    </a:cubicBezTo>
                    <a:cubicBezTo>
                      <a:pt x="3177" y="14853"/>
                      <a:pt x="4061" y="15448"/>
                      <a:pt x="5042" y="15863"/>
                    </a:cubicBezTo>
                    <a:cubicBezTo>
                      <a:pt x="6061" y="16294"/>
                      <a:pt x="7141" y="16513"/>
                      <a:pt x="8257" y="16513"/>
                    </a:cubicBezTo>
                    <a:cubicBezTo>
                      <a:pt x="9372" y="16513"/>
                      <a:pt x="10453" y="16294"/>
                      <a:pt x="11471" y="15863"/>
                    </a:cubicBezTo>
                    <a:cubicBezTo>
                      <a:pt x="12452" y="15448"/>
                      <a:pt x="13336" y="14853"/>
                      <a:pt x="14095" y="14095"/>
                    </a:cubicBezTo>
                    <a:cubicBezTo>
                      <a:pt x="14853" y="13337"/>
                      <a:pt x="15447" y="12452"/>
                      <a:pt x="15863" y="11472"/>
                    </a:cubicBezTo>
                    <a:cubicBezTo>
                      <a:pt x="16293" y="10453"/>
                      <a:pt x="16513" y="9372"/>
                      <a:pt x="16513" y="8257"/>
                    </a:cubicBezTo>
                    <a:cubicBezTo>
                      <a:pt x="16513" y="7144"/>
                      <a:pt x="16293" y="6061"/>
                      <a:pt x="15863" y="5045"/>
                    </a:cubicBezTo>
                    <a:cubicBezTo>
                      <a:pt x="15447" y="4061"/>
                      <a:pt x="14853" y="3177"/>
                      <a:pt x="14095" y="2419"/>
                    </a:cubicBezTo>
                    <a:cubicBezTo>
                      <a:pt x="13336" y="1661"/>
                      <a:pt x="12452" y="1066"/>
                      <a:pt x="11471" y="651"/>
                    </a:cubicBezTo>
                    <a:cubicBezTo>
                      <a:pt x="10453" y="220"/>
                      <a:pt x="9372" y="1"/>
                      <a:pt x="8257"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7"/>
              <p:cNvSpPr/>
              <p:nvPr/>
            </p:nvSpPr>
            <p:spPr>
              <a:xfrm>
                <a:off x="5904072" y="853074"/>
                <a:ext cx="25" cy="404546"/>
              </a:xfrm>
              <a:custGeom>
                <a:avLst/>
                <a:gdLst/>
                <a:ahLst/>
                <a:cxnLst/>
                <a:rect l="l" t="t" r="r" b="b"/>
                <a:pathLst>
                  <a:path w="1" h="16291" fill="none" extrusionOk="0">
                    <a:moveTo>
                      <a:pt x="1" y="1"/>
                    </a:moveTo>
                    <a:lnTo>
                      <a:pt x="1" y="1629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7"/>
              <p:cNvSpPr/>
              <p:nvPr/>
            </p:nvSpPr>
            <p:spPr>
              <a:xfrm>
                <a:off x="5701837" y="1055316"/>
                <a:ext cx="404506" cy="25"/>
              </a:xfrm>
              <a:custGeom>
                <a:avLst/>
                <a:gdLst/>
                <a:ahLst/>
                <a:cxnLst/>
                <a:rect l="l" t="t" r="r" b="b"/>
                <a:pathLst>
                  <a:path w="16291" h="1" fill="none" extrusionOk="0">
                    <a:moveTo>
                      <a:pt x="16291" y="1"/>
                    </a:moveTo>
                    <a:lnTo>
                      <a:pt x="1"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5761080" y="912319"/>
                <a:ext cx="286017" cy="286046"/>
              </a:xfrm>
              <a:custGeom>
                <a:avLst/>
                <a:gdLst/>
                <a:ahLst/>
                <a:cxnLst/>
                <a:rect l="l" t="t" r="r" b="b"/>
                <a:pathLst>
                  <a:path w="11519" h="11519" fill="none" extrusionOk="0">
                    <a:moveTo>
                      <a:pt x="11519" y="1"/>
                    </a:moveTo>
                    <a:lnTo>
                      <a:pt x="1" y="11519"/>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7"/>
              <p:cNvSpPr/>
              <p:nvPr/>
            </p:nvSpPr>
            <p:spPr>
              <a:xfrm>
                <a:off x="5761080" y="912319"/>
                <a:ext cx="286017" cy="286046"/>
              </a:xfrm>
              <a:custGeom>
                <a:avLst/>
                <a:gdLst/>
                <a:ahLst/>
                <a:cxnLst/>
                <a:rect l="l" t="t" r="r" b="b"/>
                <a:pathLst>
                  <a:path w="11519" h="11519" fill="none" extrusionOk="0">
                    <a:moveTo>
                      <a:pt x="11519" y="11519"/>
                    </a:moveTo>
                    <a:lnTo>
                      <a:pt x="1"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7"/>
              <p:cNvSpPr/>
              <p:nvPr/>
            </p:nvSpPr>
            <p:spPr>
              <a:xfrm>
                <a:off x="5826654" y="868493"/>
                <a:ext cx="154865" cy="373804"/>
              </a:xfrm>
              <a:custGeom>
                <a:avLst/>
                <a:gdLst/>
                <a:ahLst/>
                <a:cxnLst/>
                <a:rect l="l" t="t" r="r" b="b"/>
                <a:pathLst>
                  <a:path w="6237" h="15053" fill="none" extrusionOk="0">
                    <a:moveTo>
                      <a:pt x="1" y="1"/>
                    </a:moveTo>
                    <a:lnTo>
                      <a:pt x="6237" y="15052"/>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7"/>
              <p:cNvSpPr/>
              <p:nvPr/>
            </p:nvSpPr>
            <p:spPr>
              <a:xfrm>
                <a:off x="5717181" y="977896"/>
                <a:ext cx="373766" cy="154880"/>
              </a:xfrm>
              <a:custGeom>
                <a:avLst/>
                <a:gdLst/>
                <a:ahLst/>
                <a:cxnLst/>
                <a:rect l="l" t="t" r="r" b="b"/>
                <a:pathLst>
                  <a:path w="15053" h="6237" fill="none" extrusionOk="0">
                    <a:moveTo>
                      <a:pt x="15052" y="1"/>
                    </a:moveTo>
                    <a:lnTo>
                      <a:pt x="0" y="6237"/>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7"/>
              <p:cNvSpPr/>
              <p:nvPr/>
            </p:nvSpPr>
            <p:spPr>
              <a:xfrm>
                <a:off x="5826654" y="868493"/>
                <a:ext cx="154865" cy="373804"/>
              </a:xfrm>
              <a:custGeom>
                <a:avLst/>
                <a:gdLst/>
                <a:ahLst/>
                <a:cxnLst/>
                <a:rect l="l" t="t" r="r" b="b"/>
                <a:pathLst>
                  <a:path w="6237" h="15053" fill="none" extrusionOk="0">
                    <a:moveTo>
                      <a:pt x="6237" y="1"/>
                    </a:moveTo>
                    <a:lnTo>
                      <a:pt x="1" y="15052"/>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7"/>
              <p:cNvSpPr/>
              <p:nvPr/>
            </p:nvSpPr>
            <p:spPr>
              <a:xfrm>
                <a:off x="5717181" y="977896"/>
                <a:ext cx="373766" cy="154880"/>
              </a:xfrm>
              <a:custGeom>
                <a:avLst/>
                <a:gdLst/>
                <a:ahLst/>
                <a:cxnLst/>
                <a:rect l="l" t="t" r="r" b="b"/>
                <a:pathLst>
                  <a:path w="15053" h="6237" fill="none" extrusionOk="0">
                    <a:moveTo>
                      <a:pt x="15052" y="6237"/>
                    </a:moveTo>
                    <a:lnTo>
                      <a:pt x="0"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7"/>
              <p:cNvSpPr/>
              <p:nvPr/>
            </p:nvSpPr>
            <p:spPr>
              <a:xfrm>
                <a:off x="5810018" y="903529"/>
                <a:ext cx="214755" cy="214876"/>
              </a:xfrm>
              <a:custGeom>
                <a:avLst/>
                <a:gdLst/>
                <a:ahLst/>
                <a:cxnLst/>
                <a:rect l="l" t="t" r="r" b="b"/>
                <a:pathLst>
                  <a:path w="8649" h="8653" extrusionOk="0">
                    <a:moveTo>
                      <a:pt x="4325" y="115"/>
                    </a:moveTo>
                    <a:cubicBezTo>
                      <a:pt x="6652" y="115"/>
                      <a:pt x="8538" y="2000"/>
                      <a:pt x="8538" y="4325"/>
                    </a:cubicBezTo>
                    <a:cubicBezTo>
                      <a:pt x="8538" y="6653"/>
                      <a:pt x="6652" y="8538"/>
                      <a:pt x="4325" y="8538"/>
                    </a:cubicBezTo>
                    <a:cubicBezTo>
                      <a:pt x="2000" y="8538"/>
                      <a:pt x="114" y="6653"/>
                      <a:pt x="114" y="4325"/>
                    </a:cubicBezTo>
                    <a:cubicBezTo>
                      <a:pt x="114" y="2000"/>
                      <a:pt x="2000" y="115"/>
                      <a:pt x="4325" y="115"/>
                    </a:cubicBezTo>
                    <a:close/>
                    <a:moveTo>
                      <a:pt x="4325" y="1"/>
                    </a:moveTo>
                    <a:cubicBezTo>
                      <a:pt x="3171" y="1"/>
                      <a:pt x="2085" y="452"/>
                      <a:pt x="1268" y="1268"/>
                    </a:cubicBezTo>
                    <a:cubicBezTo>
                      <a:pt x="451" y="2085"/>
                      <a:pt x="0" y="3171"/>
                      <a:pt x="0" y="4325"/>
                    </a:cubicBezTo>
                    <a:cubicBezTo>
                      <a:pt x="0" y="5481"/>
                      <a:pt x="448" y="6568"/>
                      <a:pt x="1268" y="7385"/>
                    </a:cubicBezTo>
                    <a:cubicBezTo>
                      <a:pt x="2085" y="8201"/>
                      <a:pt x="3171" y="8652"/>
                      <a:pt x="4325" y="8652"/>
                    </a:cubicBezTo>
                    <a:cubicBezTo>
                      <a:pt x="5481" y="8652"/>
                      <a:pt x="6567" y="8201"/>
                      <a:pt x="7384" y="7385"/>
                    </a:cubicBezTo>
                    <a:cubicBezTo>
                      <a:pt x="8201" y="6568"/>
                      <a:pt x="8649" y="5481"/>
                      <a:pt x="8649" y="4325"/>
                    </a:cubicBezTo>
                    <a:cubicBezTo>
                      <a:pt x="8649" y="3171"/>
                      <a:pt x="8201" y="2085"/>
                      <a:pt x="7384" y="1268"/>
                    </a:cubicBezTo>
                    <a:cubicBezTo>
                      <a:pt x="6567" y="452"/>
                      <a:pt x="5481" y="1"/>
                      <a:pt x="4325"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5812849" y="906359"/>
                <a:ext cx="209168" cy="209214"/>
              </a:xfrm>
              <a:custGeom>
                <a:avLst/>
                <a:gdLst/>
                <a:ahLst/>
                <a:cxnLst/>
                <a:rect l="l" t="t" r="r" b="b"/>
                <a:pathLst>
                  <a:path w="8424" h="8425" extrusionOk="0">
                    <a:moveTo>
                      <a:pt x="4211" y="1"/>
                    </a:moveTo>
                    <a:cubicBezTo>
                      <a:pt x="1886" y="1"/>
                      <a:pt x="0" y="1886"/>
                      <a:pt x="0" y="4211"/>
                    </a:cubicBezTo>
                    <a:cubicBezTo>
                      <a:pt x="0" y="6539"/>
                      <a:pt x="1886" y="8424"/>
                      <a:pt x="4211" y="8424"/>
                    </a:cubicBezTo>
                    <a:cubicBezTo>
                      <a:pt x="6538" y="8424"/>
                      <a:pt x="8424" y="6539"/>
                      <a:pt x="8424" y="4211"/>
                    </a:cubicBezTo>
                    <a:cubicBezTo>
                      <a:pt x="8424" y="1886"/>
                      <a:pt x="6538" y="1"/>
                      <a:pt x="421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8" name="Google Shape;3008;p67"/>
            <p:cNvSpPr/>
            <p:nvPr/>
          </p:nvSpPr>
          <p:spPr>
            <a:xfrm rot="-578927">
              <a:off x="4166989" y="1367865"/>
              <a:ext cx="331563" cy="65662"/>
            </a:xfrm>
            <a:custGeom>
              <a:avLst/>
              <a:gdLst/>
              <a:ahLst/>
              <a:cxnLst/>
              <a:rect l="l" t="t" r="r" b="b"/>
              <a:pathLst>
                <a:path w="10296" h="2039" extrusionOk="0">
                  <a:moveTo>
                    <a:pt x="3043" y="1"/>
                  </a:moveTo>
                  <a:lnTo>
                    <a:pt x="1641" y="1052"/>
                  </a:lnTo>
                  <a:lnTo>
                    <a:pt x="475" y="176"/>
                  </a:lnTo>
                  <a:lnTo>
                    <a:pt x="1" y="809"/>
                  </a:lnTo>
                  <a:lnTo>
                    <a:pt x="1641" y="2038"/>
                  </a:lnTo>
                  <a:lnTo>
                    <a:pt x="3043" y="987"/>
                  </a:lnTo>
                  <a:lnTo>
                    <a:pt x="4445" y="2038"/>
                  </a:lnTo>
                  <a:lnTo>
                    <a:pt x="5848" y="987"/>
                  </a:lnTo>
                  <a:lnTo>
                    <a:pt x="7250" y="2038"/>
                  </a:lnTo>
                  <a:lnTo>
                    <a:pt x="8653" y="987"/>
                  </a:lnTo>
                  <a:lnTo>
                    <a:pt x="9821" y="1860"/>
                  </a:lnTo>
                  <a:lnTo>
                    <a:pt x="10295" y="1230"/>
                  </a:lnTo>
                  <a:lnTo>
                    <a:pt x="8653" y="1"/>
                  </a:lnTo>
                  <a:lnTo>
                    <a:pt x="7250" y="1052"/>
                  </a:lnTo>
                  <a:lnTo>
                    <a:pt x="5848" y="1"/>
                  </a:lnTo>
                  <a:lnTo>
                    <a:pt x="4445" y="1052"/>
                  </a:lnTo>
                  <a:lnTo>
                    <a:pt x="3043" y="1"/>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rot="-579034">
              <a:off x="4615261" y="1232878"/>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rot="-579034">
              <a:off x="4076894" y="1159772"/>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rot="-578799">
              <a:off x="4141299" y="998510"/>
              <a:ext cx="38357" cy="38305"/>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rot="-579034">
              <a:off x="4472750" y="1449852"/>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3" name="Google Shape;3013;p67"/>
          <p:cNvGrpSpPr/>
          <p:nvPr/>
        </p:nvGrpSpPr>
        <p:grpSpPr>
          <a:xfrm rot="492656" flipH="1">
            <a:off x="5340340" y="490413"/>
            <a:ext cx="1252618" cy="1712796"/>
            <a:chOff x="39061" y="1565425"/>
            <a:chExt cx="1201451" cy="1642988"/>
          </a:xfrm>
        </p:grpSpPr>
        <p:grpSp>
          <p:nvGrpSpPr>
            <p:cNvPr id="3014" name="Google Shape;3014;p67"/>
            <p:cNvGrpSpPr/>
            <p:nvPr/>
          </p:nvGrpSpPr>
          <p:grpSpPr>
            <a:xfrm rot="6914248">
              <a:off x="830037" y="1613132"/>
              <a:ext cx="241193" cy="527245"/>
              <a:chOff x="-835750" y="499300"/>
              <a:chExt cx="586638" cy="1282385"/>
            </a:xfrm>
          </p:grpSpPr>
          <p:sp>
            <p:nvSpPr>
              <p:cNvPr id="3015" name="Google Shape;3015;p67"/>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7"/>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7"/>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1" name="Google Shape;3021;p67"/>
            <p:cNvGrpSpPr/>
            <p:nvPr/>
          </p:nvGrpSpPr>
          <p:grpSpPr>
            <a:xfrm rot="7696995" flipH="1">
              <a:off x="200097" y="1662741"/>
              <a:ext cx="241170" cy="527195"/>
              <a:chOff x="-835750" y="499300"/>
              <a:chExt cx="586638" cy="1282385"/>
            </a:xfrm>
          </p:grpSpPr>
          <p:sp>
            <p:nvSpPr>
              <p:cNvPr id="3022" name="Google Shape;3022;p67"/>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8" name="Google Shape;3028;p67"/>
            <p:cNvSpPr/>
            <p:nvPr/>
          </p:nvSpPr>
          <p:spPr>
            <a:xfrm>
              <a:off x="387925" y="1565425"/>
              <a:ext cx="579718" cy="20382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rgbClr val="474747"/>
              </a:solidFill>
              <a:prstDash val="dot"/>
              <a:round/>
              <a:headEnd type="none" w="med" len="med"/>
              <a:tailEnd type="none" w="med" len="med"/>
            </a:ln>
          </p:spPr>
        </p:sp>
        <p:grpSp>
          <p:nvGrpSpPr>
            <p:cNvPr id="3029" name="Google Shape;3029;p67"/>
            <p:cNvGrpSpPr/>
            <p:nvPr/>
          </p:nvGrpSpPr>
          <p:grpSpPr>
            <a:xfrm rot="931671" flipH="1">
              <a:off x="471562" y="2402321"/>
              <a:ext cx="192400" cy="420585"/>
              <a:chOff x="-835750" y="499300"/>
              <a:chExt cx="586638" cy="1282385"/>
            </a:xfrm>
          </p:grpSpPr>
          <p:sp>
            <p:nvSpPr>
              <p:cNvPr id="3030" name="Google Shape;3030;p67"/>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7"/>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6" name="Google Shape;3036;p67"/>
            <p:cNvGrpSpPr/>
            <p:nvPr/>
          </p:nvGrpSpPr>
          <p:grpSpPr>
            <a:xfrm rot="148872">
              <a:off x="110447" y="2783813"/>
              <a:ext cx="192422" cy="420632"/>
              <a:chOff x="-835750" y="499300"/>
              <a:chExt cx="586638" cy="1282385"/>
            </a:xfrm>
          </p:grpSpPr>
          <p:sp>
            <p:nvSpPr>
              <p:cNvPr id="3037" name="Google Shape;3037;p67"/>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3" name="Google Shape;3043;p67"/>
            <p:cNvSpPr/>
            <p:nvPr/>
          </p:nvSpPr>
          <p:spPr>
            <a:xfrm rot="7845593" flipH="1">
              <a:off x="320988" y="2805357"/>
              <a:ext cx="462537" cy="16261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sp>
          <p:nvSpPr>
            <p:cNvPr id="3044" name="Google Shape;3044;p67"/>
            <p:cNvSpPr/>
            <p:nvPr/>
          </p:nvSpPr>
          <p:spPr>
            <a:xfrm rot="-6869958" flipH="1">
              <a:off x="28569" y="2261662"/>
              <a:ext cx="462523" cy="162623"/>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sp>
        <p:nvSpPr>
          <p:cNvPr id="3045" name="Google Shape;3045;p67"/>
          <p:cNvSpPr/>
          <p:nvPr/>
        </p:nvSpPr>
        <p:spPr>
          <a:xfrm rot="-5400000">
            <a:off x="6227250" y="3700676"/>
            <a:ext cx="2219113" cy="173316"/>
          </a:xfrm>
          <a:prstGeom prst="rect">
            <a:avLst/>
          </a:prstGeom>
        </p:spPr>
        <p:txBody>
          <a:bodyPr>
            <a:prstTxWarp prst="textPlain">
              <a:avLst/>
            </a:prstTxWarp>
          </a:bodyPr>
          <a:lstStyle/>
          <a:p>
            <a:pPr lvl="0" algn="ctr"/>
            <a:r>
              <a:rPr b="1" i="0">
                <a:ln w="9525" cap="flat" cmpd="sng">
                  <a:solidFill>
                    <a:schemeClr val="lt1"/>
                  </a:solidFill>
                  <a:prstDash val="solid"/>
                  <a:round/>
                  <a:headEnd type="none" w="sm" len="sm"/>
                  <a:tailEnd type="none" w="sm" len="sm"/>
                </a:ln>
                <a:noFill/>
                <a:latin typeface="Jost"/>
              </a:rPr>
              <a:t>CONGRATULATIONS</a:t>
            </a:r>
          </a:p>
        </p:txBody>
      </p:sp>
      <p:grpSp>
        <p:nvGrpSpPr>
          <p:cNvPr id="3046" name="Google Shape;3046;p67"/>
          <p:cNvGrpSpPr/>
          <p:nvPr/>
        </p:nvGrpSpPr>
        <p:grpSpPr>
          <a:xfrm>
            <a:off x="538779" y="1188608"/>
            <a:ext cx="1210919" cy="1210919"/>
            <a:chOff x="653054" y="1227333"/>
            <a:chExt cx="1210919" cy="1210919"/>
          </a:xfrm>
        </p:grpSpPr>
        <p:grpSp>
          <p:nvGrpSpPr>
            <p:cNvPr id="3047" name="Google Shape;3047;p67"/>
            <p:cNvGrpSpPr/>
            <p:nvPr/>
          </p:nvGrpSpPr>
          <p:grpSpPr>
            <a:xfrm>
              <a:off x="653054" y="1227333"/>
              <a:ext cx="1210919" cy="1210919"/>
              <a:chOff x="3689108" y="550812"/>
              <a:chExt cx="1419600" cy="1419600"/>
            </a:xfrm>
          </p:grpSpPr>
          <p:sp>
            <p:nvSpPr>
              <p:cNvPr id="3048" name="Google Shape;3048;p67"/>
              <p:cNvSpPr/>
              <p:nvPr/>
            </p:nvSpPr>
            <p:spPr>
              <a:xfrm rot="-579312">
                <a:off x="3783592" y="645296"/>
                <a:ext cx="1230632" cy="1230632"/>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9" name="Google Shape;3049;p67"/>
              <p:cNvGrpSpPr/>
              <p:nvPr/>
            </p:nvGrpSpPr>
            <p:grpSpPr>
              <a:xfrm rot="-5979065">
                <a:off x="4170112" y="429640"/>
                <a:ext cx="291341" cy="805357"/>
                <a:chOff x="4532115" y="804328"/>
                <a:chExt cx="474661" cy="1312111"/>
              </a:xfrm>
            </p:grpSpPr>
            <p:sp>
              <p:nvSpPr>
                <p:cNvPr id="3050" name="Google Shape;3050;p67"/>
                <p:cNvSpPr/>
                <p:nvPr/>
              </p:nvSpPr>
              <p:spPr>
                <a:xfrm>
                  <a:off x="4532115" y="804328"/>
                  <a:ext cx="193555" cy="198042"/>
                </a:xfrm>
                <a:custGeom>
                  <a:avLst/>
                  <a:gdLst/>
                  <a:ahLst/>
                  <a:cxnLst/>
                  <a:rect l="l" t="t" r="r" b="b"/>
                  <a:pathLst>
                    <a:path w="10525" h="10769" extrusionOk="0">
                      <a:moveTo>
                        <a:pt x="6211" y="1"/>
                      </a:moveTo>
                      <a:cubicBezTo>
                        <a:pt x="5935" y="1"/>
                        <a:pt x="5666" y="39"/>
                        <a:pt x="5404" y="113"/>
                      </a:cubicBezTo>
                      <a:cubicBezTo>
                        <a:pt x="4860" y="276"/>
                        <a:pt x="4404" y="592"/>
                        <a:pt x="4023" y="1081"/>
                      </a:cubicBezTo>
                      <a:cubicBezTo>
                        <a:pt x="3697" y="1494"/>
                        <a:pt x="3501" y="1907"/>
                        <a:pt x="3425" y="2310"/>
                      </a:cubicBezTo>
                      <a:cubicBezTo>
                        <a:pt x="3349" y="2723"/>
                        <a:pt x="3349" y="3114"/>
                        <a:pt x="3414" y="3495"/>
                      </a:cubicBezTo>
                      <a:cubicBezTo>
                        <a:pt x="3490" y="3875"/>
                        <a:pt x="3599" y="4234"/>
                        <a:pt x="3762" y="4560"/>
                      </a:cubicBezTo>
                      <a:cubicBezTo>
                        <a:pt x="3914" y="4886"/>
                        <a:pt x="4066" y="5169"/>
                        <a:pt x="4208" y="5397"/>
                      </a:cubicBezTo>
                      <a:cubicBezTo>
                        <a:pt x="4490" y="5865"/>
                        <a:pt x="4708" y="6245"/>
                        <a:pt x="4860" y="6561"/>
                      </a:cubicBezTo>
                      <a:cubicBezTo>
                        <a:pt x="5012" y="6876"/>
                        <a:pt x="5099" y="7137"/>
                        <a:pt x="5110" y="7354"/>
                      </a:cubicBezTo>
                      <a:cubicBezTo>
                        <a:pt x="5110" y="7572"/>
                        <a:pt x="5034" y="7789"/>
                        <a:pt x="4871" y="7996"/>
                      </a:cubicBezTo>
                      <a:cubicBezTo>
                        <a:pt x="4664" y="8257"/>
                        <a:pt x="4414" y="8376"/>
                        <a:pt x="4110" y="8376"/>
                      </a:cubicBezTo>
                      <a:cubicBezTo>
                        <a:pt x="3806" y="8376"/>
                        <a:pt x="3501" y="8257"/>
                        <a:pt x="3218" y="8028"/>
                      </a:cubicBezTo>
                      <a:cubicBezTo>
                        <a:pt x="2936" y="7811"/>
                        <a:pt x="2718" y="7550"/>
                        <a:pt x="2566" y="7235"/>
                      </a:cubicBezTo>
                      <a:cubicBezTo>
                        <a:pt x="2403" y="6919"/>
                        <a:pt x="2316" y="6571"/>
                        <a:pt x="2273" y="6180"/>
                      </a:cubicBezTo>
                      <a:cubicBezTo>
                        <a:pt x="2240" y="5800"/>
                        <a:pt x="2262" y="5386"/>
                        <a:pt x="2327" y="4951"/>
                      </a:cubicBezTo>
                      <a:lnTo>
                        <a:pt x="131" y="4865"/>
                      </a:lnTo>
                      <a:cubicBezTo>
                        <a:pt x="11" y="5408"/>
                        <a:pt x="0" y="5984"/>
                        <a:pt x="76" y="6582"/>
                      </a:cubicBezTo>
                      <a:cubicBezTo>
                        <a:pt x="153" y="7180"/>
                        <a:pt x="348" y="7757"/>
                        <a:pt x="664" y="8322"/>
                      </a:cubicBezTo>
                      <a:cubicBezTo>
                        <a:pt x="968" y="8876"/>
                        <a:pt x="1392" y="9366"/>
                        <a:pt x="1936" y="9790"/>
                      </a:cubicBezTo>
                      <a:cubicBezTo>
                        <a:pt x="2316" y="10094"/>
                        <a:pt x="2740" y="10333"/>
                        <a:pt x="3197" y="10507"/>
                      </a:cubicBezTo>
                      <a:cubicBezTo>
                        <a:pt x="3664" y="10681"/>
                        <a:pt x="4121" y="10768"/>
                        <a:pt x="4588" y="10768"/>
                      </a:cubicBezTo>
                      <a:cubicBezTo>
                        <a:pt x="4611" y="10769"/>
                        <a:pt x="4634" y="10769"/>
                        <a:pt x="4657" y="10769"/>
                      </a:cubicBezTo>
                      <a:cubicBezTo>
                        <a:pt x="5090" y="10769"/>
                        <a:pt x="5512" y="10671"/>
                        <a:pt x="5915" y="10485"/>
                      </a:cubicBezTo>
                      <a:cubicBezTo>
                        <a:pt x="6350" y="10290"/>
                        <a:pt x="6730" y="9985"/>
                        <a:pt x="7056" y="9561"/>
                      </a:cubicBezTo>
                      <a:cubicBezTo>
                        <a:pt x="7328" y="9213"/>
                        <a:pt x="7513" y="8865"/>
                        <a:pt x="7611" y="8507"/>
                      </a:cubicBezTo>
                      <a:cubicBezTo>
                        <a:pt x="7719" y="8148"/>
                        <a:pt x="7752" y="7789"/>
                        <a:pt x="7719" y="7441"/>
                      </a:cubicBezTo>
                      <a:cubicBezTo>
                        <a:pt x="7687" y="7082"/>
                        <a:pt x="7600" y="6724"/>
                        <a:pt x="7459" y="6387"/>
                      </a:cubicBezTo>
                      <a:cubicBezTo>
                        <a:pt x="7317" y="6039"/>
                        <a:pt x="7143" y="5691"/>
                        <a:pt x="6948" y="5354"/>
                      </a:cubicBezTo>
                      <a:cubicBezTo>
                        <a:pt x="6665" y="4919"/>
                        <a:pt x="6426" y="4527"/>
                        <a:pt x="6252" y="4190"/>
                      </a:cubicBezTo>
                      <a:cubicBezTo>
                        <a:pt x="6067" y="3864"/>
                        <a:pt x="5958" y="3571"/>
                        <a:pt x="5926" y="3310"/>
                      </a:cubicBezTo>
                      <a:cubicBezTo>
                        <a:pt x="5893" y="3049"/>
                        <a:pt x="5947" y="2831"/>
                        <a:pt x="6100" y="2636"/>
                      </a:cubicBezTo>
                      <a:cubicBezTo>
                        <a:pt x="6241" y="2462"/>
                        <a:pt x="6437" y="2364"/>
                        <a:pt x="6687" y="2364"/>
                      </a:cubicBezTo>
                      <a:cubicBezTo>
                        <a:pt x="6698" y="2363"/>
                        <a:pt x="6708" y="2363"/>
                        <a:pt x="6719" y="2363"/>
                      </a:cubicBezTo>
                      <a:cubicBezTo>
                        <a:pt x="6951" y="2363"/>
                        <a:pt x="7210" y="2472"/>
                        <a:pt x="7480" y="2690"/>
                      </a:cubicBezTo>
                      <a:cubicBezTo>
                        <a:pt x="7698" y="2853"/>
                        <a:pt x="7861" y="3049"/>
                        <a:pt x="7980" y="3277"/>
                      </a:cubicBezTo>
                      <a:cubicBezTo>
                        <a:pt x="8100" y="3516"/>
                        <a:pt x="8187" y="3756"/>
                        <a:pt x="8220" y="4027"/>
                      </a:cubicBezTo>
                      <a:cubicBezTo>
                        <a:pt x="8263" y="4299"/>
                        <a:pt x="8263" y="4571"/>
                        <a:pt x="8230" y="4865"/>
                      </a:cubicBezTo>
                      <a:lnTo>
                        <a:pt x="10427" y="5212"/>
                      </a:lnTo>
                      <a:cubicBezTo>
                        <a:pt x="10514" y="4810"/>
                        <a:pt x="10524" y="4375"/>
                        <a:pt x="10470" y="3886"/>
                      </a:cubicBezTo>
                      <a:cubicBezTo>
                        <a:pt x="10416" y="3397"/>
                        <a:pt x="10264" y="2897"/>
                        <a:pt x="10003" y="2397"/>
                      </a:cubicBezTo>
                      <a:cubicBezTo>
                        <a:pt x="9731" y="1896"/>
                        <a:pt x="9329" y="1429"/>
                        <a:pt x="8774" y="994"/>
                      </a:cubicBezTo>
                      <a:cubicBezTo>
                        <a:pt x="8230" y="570"/>
                        <a:pt x="7665" y="287"/>
                        <a:pt x="7089" y="124"/>
                      </a:cubicBezTo>
                      <a:cubicBezTo>
                        <a:pt x="6790" y="41"/>
                        <a:pt x="6497" y="1"/>
                        <a:pt x="6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7"/>
                <p:cNvSpPr/>
                <p:nvPr/>
              </p:nvSpPr>
              <p:spPr>
                <a:xfrm>
                  <a:off x="4661064" y="921359"/>
                  <a:ext cx="228551" cy="218786"/>
                </a:xfrm>
                <a:custGeom>
                  <a:avLst/>
                  <a:gdLst/>
                  <a:ahLst/>
                  <a:cxnLst/>
                  <a:rect l="l" t="t" r="r" b="b"/>
                  <a:pathLst>
                    <a:path w="12428" h="11897" extrusionOk="0">
                      <a:moveTo>
                        <a:pt x="7394" y="1"/>
                      </a:moveTo>
                      <a:lnTo>
                        <a:pt x="1686" y="4198"/>
                      </a:lnTo>
                      <a:cubicBezTo>
                        <a:pt x="1142" y="4589"/>
                        <a:pt x="740" y="5024"/>
                        <a:pt x="479" y="5491"/>
                      </a:cubicBezTo>
                      <a:cubicBezTo>
                        <a:pt x="207" y="5959"/>
                        <a:pt x="55" y="6437"/>
                        <a:pt x="33" y="6937"/>
                      </a:cubicBezTo>
                      <a:cubicBezTo>
                        <a:pt x="1" y="7437"/>
                        <a:pt x="77" y="7938"/>
                        <a:pt x="251" y="8449"/>
                      </a:cubicBezTo>
                      <a:cubicBezTo>
                        <a:pt x="425" y="8960"/>
                        <a:pt x="686" y="9449"/>
                        <a:pt x="1045" y="9927"/>
                      </a:cubicBezTo>
                      <a:cubicBezTo>
                        <a:pt x="1392" y="10406"/>
                        <a:pt x="1784" y="10808"/>
                        <a:pt x="2219" y="11134"/>
                      </a:cubicBezTo>
                      <a:cubicBezTo>
                        <a:pt x="2664" y="11449"/>
                        <a:pt x="3121" y="11678"/>
                        <a:pt x="3610" y="11797"/>
                      </a:cubicBezTo>
                      <a:cubicBezTo>
                        <a:pt x="3855" y="11864"/>
                        <a:pt x="4105" y="11896"/>
                        <a:pt x="4362" y="11896"/>
                      </a:cubicBezTo>
                      <a:cubicBezTo>
                        <a:pt x="4608" y="11896"/>
                        <a:pt x="4861" y="11867"/>
                        <a:pt x="5122" y="11808"/>
                      </a:cubicBezTo>
                      <a:cubicBezTo>
                        <a:pt x="5643" y="11688"/>
                        <a:pt x="6176" y="11438"/>
                        <a:pt x="6709" y="11047"/>
                      </a:cubicBezTo>
                      <a:lnTo>
                        <a:pt x="12428" y="6850"/>
                      </a:lnTo>
                      <a:lnTo>
                        <a:pt x="10916" y="4795"/>
                      </a:lnTo>
                      <a:lnTo>
                        <a:pt x="5339" y="8883"/>
                      </a:lnTo>
                      <a:cubicBezTo>
                        <a:pt x="4955" y="9169"/>
                        <a:pt x="4562" y="9312"/>
                        <a:pt x="4168" y="9312"/>
                      </a:cubicBezTo>
                      <a:cubicBezTo>
                        <a:pt x="4127" y="9312"/>
                        <a:pt x="4086" y="9310"/>
                        <a:pt x="4045" y="9307"/>
                      </a:cubicBezTo>
                      <a:cubicBezTo>
                        <a:pt x="3610" y="9286"/>
                        <a:pt x="3230" y="9036"/>
                        <a:pt x="2893" y="8568"/>
                      </a:cubicBezTo>
                      <a:cubicBezTo>
                        <a:pt x="2556" y="8122"/>
                        <a:pt x="2436" y="7677"/>
                        <a:pt x="2545" y="7253"/>
                      </a:cubicBezTo>
                      <a:cubicBezTo>
                        <a:pt x="2643" y="6829"/>
                        <a:pt x="2904" y="6459"/>
                        <a:pt x="3339" y="6144"/>
                      </a:cubicBezTo>
                      <a:lnTo>
                        <a:pt x="8905" y="2056"/>
                      </a:lnTo>
                      <a:lnTo>
                        <a:pt x="73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4746043" y="1121491"/>
                  <a:ext cx="215549" cy="202364"/>
                </a:xfrm>
                <a:custGeom>
                  <a:avLst/>
                  <a:gdLst/>
                  <a:ahLst/>
                  <a:cxnLst/>
                  <a:rect l="l" t="t" r="r" b="b"/>
                  <a:pathLst>
                    <a:path w="11721" h="11004" extrusionOk="0">
                      <a:moveTo>
                        <a:pt x="8696" y="3227"/>
                      </a:moveTo>
                      <a:lnTo>
                        <a:pt x="9046" y="4219"/>
                      </a:lnTo>
                      <a:cubicBezTo>
                        <a:pt x="9176" y="4600"/>
                        <a:pt x="9263" y="4991"/>
                        <a:pt x="9285" y="5372"/>
                      </a:cubicBezTo>
                      <a:cubicBezTo>
                        <a:pt x="9318" y="5763"/>
                        <a:pt x="9274" y="6133"/>
                        <a:pt x="9144" y="6481"/>
                      </a:cubicBezTo>
                      <a:cubicBezTo>
                        <a:pt x="9024" y="6829"/>
                        <a:pt x="8807" y="7144"/>
                        <a:pt x="8502" y="7437"/>
                      </a:cubicBezTo>
                      <a:cubicBezTo>
                        <a:pt x="8198" y="7720"/>
                        <a:pt x="7763" y="7959"/>
                        <a:pt x="7230" y="8155"/>
                      </a:cubicBezTo>
                      <a:cubicBezTo>
                        <a:pt x="6768" y="8322"/>
                        <a:pt x="6352" y="8402"/>
                        <a:pt x="5977" y="8402"/>
                      </a:cubicBezTo>
                      <a:cubicBezTo>
                        <a:pt x="5912" y="8402"/>
                        <a:pt x="5848" y="8399"/>
                        <a:pt x="5784" y="8394"/>
                      </a:cubicBezTo>
                      <a:cubicBezTo>
                        <a:pt x="5360" y="8362"/>
                        <a:pt x="4991" y="8242"/>
                        <a:pt x="4675" y="8046"/>
                      </a:cubicBezTo>
                      <a:cubicBezTo>
                        <a:pt x="4371" y="7861"/>
                        <a:pt x="4099" y="7601"/>
                        <a:pt x="3882" y="7274"/>
                      </a:cubicBezTo>
                      <a:cubicBezTo>
                        <a:pt x="3664" y="6948"/>
                        <a:pt x="3490" y="6600"/>
                        <a:pt x="3349" y="6220"/>
                      </a:cubicBezTo>
                      <a:lnTo>
                        <a:pt x="3003" y="5222"/>
                      </a:lnTo>
                      <a:lnTo>
                        <a:pt x="8696" y="3227"/>
                      </a:lnTo>
                      <a:close/>
                      <a:moveTo>
                        <a:pt x="9959" y="1"/>
                      </a:moveTo>
                      <a:lnTo>
                        <a:pt x="0" y="3502"/>
                      </a:lnTo>
                      <a:lnTo>
                        <a:pt x="559" y="5088"/>
                      </a:lnTo>
                      <a:lnTo>
                        <a:pt x="559" y="5088"/>
                      </a:lnTo>
                      <a:lnTo>
                        <a:pt x="555" y="5089"/>
                      </a:lnTo>
                      <a:lnTo>
                        <a:pt x="1251" y="7057"/>
                      </a:lnTo>
                      <a:cubicBezTo>
                        <a:pt x="1631" y="8144"/>
                        <a:pt x="2164" y="9014"/>
                        <a:pt x="2849" y="9677"/>
                      </a:cubicBezTo>
                      <a:cubicBezTo>
                        <a:pt x="3545" y="10329"/>
                        <a:pt x="4328" y="10743"/>
                        <a:pt x="5230" y="10917"/>
                      </a:cubicBezTo>
                      <a:cubicBezTo>
                        <a:pt x="5529" y="10974"/>
                        <a:pt x="5833" y="11003"/>
                        <a:pt x="6144" y="11003"/>
                      </a:cubicBezTo>
                      <a:cubicBezTo>
                        <a:pt x="6772" y="11003"/>
                        <a:pt x="7424" y="10885"/>
                        <a:pt x="8100" y="10645"/>
                      </a:cubicBezTo>
                      <a:cubicBezTo>
                        <a:pt x="9122" y="10286"/>
                        <a:pt x="9927" y="9753"/>
                        <a:pt x="10514" y="9057"/>
                      </a:cubicBezTo>
                      <a:cubicBezTo>
                        <a:pt x="11101" y="8362"/>
                        <a:pt x="11460" y="7546"/>
                        <a:pt x="11590" y="6611"/>
                      </a:cubicBezTo>
                      <a:cubicBezTo>
                        <a:pt x="11721" y="5665"/>
                        <a:pt x="11590" y="4654"/>
                        <a:pt x="11210" y="3556"/>
                      </a:cubicBezTo>
                      <a:lnTo>
                        <a:pt x="10525" y="1599"/>
                      </a:lnTo>
                      <a:lnTo>
                        <a:pt x="10521" y="1601"/>
                      </a:lnTo>
                      <a:lnTo>
                        <a:pt x="99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4801433" y="1352371"/>
                  <a:ext cx="205343" cy="208818"/>
                </a:xfrm>
                <a:custGeom>
                  <a:avLst/>
                  <a:gdLst/>
                  <a:ahLst/>
                  <a:cxnLst/>
                  <a:rect l="l" t="t" r="r" b="b"/>
                  <a:pathLst>
                    <a:path w="11166" h="11355" extrusionOk="0">
                      <a:moveTo>
                        <a:pt x="5661" y="2699"/>
                      </a:moveTo>
                      <a:cubicBezTo>
                        <a:pt x="6247" y="2699"/>
                        <a:pt x="6774" y="2808"/>
                        <a:pt x="7241" y="3037"/>
                      </a:cubicBezTo>
                      <a:cubicBezTo>
                        <a:pt x="7719" y="3276"/>
                        <a:pt x="8100" y="3613"/>
                        <a:pt x="8382" y="4059"/>
                      </a:cubicBezTo>
                      <a:cubicBezTo>
                        <a:pt x="8654" y="4504"/>
                        <a:pt x="8806" y="5026"/>
                        <a:pt x="8817" y="5624"/>
                      </a:cubicBezTo>
                      <a:cubicBezTo>
                        <a:pt x="8828" y="6244"/>
                        <a:pt x="8698" y="6777"/>
                        <a:pt x="8437" y="7222"/>
                      </a:cubicBezTo>
                      <a:cubicBezTo>
                        <a:pt x="8165" y="7668"/>
                        <a:pt x="7795" y="8016"/>
                        <a:pt x="7328" y="8266"/>
                      </a:cubicBezTo>
                      <a:cubicBezTo>
                        <a:pt x="6849" y="8516"/>
                        <a:pt x="6306" y="8647"/>
                        <a:pt x="5686" y="8657"/>
                      </a:cubicBezTo>
                      <a:cubicBezTo>
                        <a:pt x="5660" y="8658"/>
                        <a:pt x="5634" y="8658"/>
                        <a:pt x="5608" y="8658"/>
                      </a:cubicBezTo>
                      <a:cubicBezTo>
                        <a:pt x="5009" y="8658"/>
                        <a:pt x="4481" y="8539"/>
                        <a:pt x="4023" y="8310"/>
                      </a:cubicBezTo>
                      <a:cubicBezTo>
                        <a:pt x="3544" y="8081"/>
                        <a:pt x="3164" y="7733"/>
                        <a:pt x="2881" y="7298"/>
                      </a:cubicBezTo>
                      <a:cubicBezTo>
                        <a:pt x="2598" y="6853"/>
                        <a:pt x="2457" y="6331"/>
                        <a:pt x="2446" y="5744"/>
                      </a:cubicBezTo>
                      <a:cubicBezTo>
                        <a:pt x="2435" y="5135"/>
                        <a:pt x="2566" y="4613"/>
                        <a:pt x="2827" y="4156"/>
                      </a:cubicBezTo>
                      <a:cubicBezTo>
                        <a:pt x="3088" y="3700"/>
                        <a:pt x="3457" y="3352"/>
                        <a:pt x="3936" y="3091"/>
                      </a:cubicBezTo>
                      <a:cubicBezTo>
                        <a:pt x="4403" y="2841"/>
                        <a:pt x="4958" y="2710"/>
                        <a:pt x="5577" y="2700"/>
                      </a:cubicBezTo>
                      <a:cubicBezTo>
                        <a:pt x="5605" y="2699"/>
                        <a:pt x="5633" y="2699"/>
                        <a:pt x="5661" y="2699"/>
                      </a:cubicBezTo>
                      <a:close/>
                      <a:moveTo>
                        <a:pt x="5707" y="1"/>
                      </a:moveTo>
                      <a:cubicBezTo>
                        <a:pt x="5650" y="1"/>
                        <a:pt x="5592" y="2"/>
                        <a:pt x="5534" y="3"/>
                      </a:cubicBezTo>
                      <a:cubicBezTo>
                        <a:pt x="4718" y="14"/>
                        <a:pt x="3968" y="166"/>
                        <a:pt x="3294" y="449"/>
                      </a:cubicBezTo>
                      <a:cubicBezTo>
                        <a:pt x="2609" y="743"/>
                        <a:pt x="2022" y="1145"/>
                        <a:pt x="1533" y="1656"/>
                      </a:cubicBezTo>
                      <a:cubicBezTo>
                        <a:pt x="1033" y="2178"/>
                        <a:pt x="663" y="2787"/>
                        <a:pt x="391" y="3482"/>
                      </a:cubicBezTo>
                      <a:cubicBezTo>
                        <a:pt x="130" y="4178"/>
                        <a:pt x="0" y="4950"/>
                        <a:pt x="22" y="5776"/>
                      </a:cubicBezTo>
                      <a:cubicBezTo>
                        <a:pt x="33" y="6603"/>
                        <a:pt x="185" y="7364"/>
                        <a:pt x="468" y="8049"/>
                      </a:cubicBezTo>
                      <a:cubicBezTo>
                        <a:pt x="761" y="8744"/>
                        <a:pt x="1163" y="9332"/>
                        <a:pt x="1674" y="9832"/>
                      </a:cubicBezTo>
                      <a:cubicBezTo>
                        <a:pt x="2185" y="10332"/>
                        <a:pt x="2783" y="10712"/>
                        <a:pt x="3468" y="10984"/>
                      </a:cubicBezTo>
                      <a:cubicBezTo>
                        <a:pt x="4135" y="11234"/>
                        <a:pt x="4852" y="11354"/>
                        <a:pt x="5628" y="11354"/>
                      </a:cubicBezTo>
                      <a:cubicBezTo>
                        <a:pt x="5662" y="11354"/>
                        <a:pt x="5696" y="11354"/>
                        <a:pt x="5730" y="11354"/>
                      </a:cubicBezTo>
                      <a:cubicBezTo>
                        <a:pt x="6545" y="11343"/>
                        <a:pt x="7284" y="11191"/>
                        <a:pt x="7958" y="10897"/>
                      </a:cubicBezTo>
                      <a:cubicBezTo>
                        <a:pt x="8622" y="10604"/>
                        <a:pt x="9198" y="10190"/>
                        <a:pt x="9687" y="9669"/>
                      </a:cubicBezTo>
                      <a:cubicBezTo>
                        <a:pt x="10165" y="9147"/>
                        <a:pt x="10535" y="8538"/>
                        <a:pt x="10785" y="7853"/>
                      </a:cubicBezTo>
                      <a:cubicBezTo>
                        <a:pt x="11046" y="7157"/>
                        <a:pt x="11166" y="6407"/>
                        <a:pt x="11155" y="5592"/>
                      </a:cubicBezTo>
                      <a:cubicBezTo>
                        <a:pt x="11133" y="4787"/>
                        <a:pt x="10992" y="4037"/>
                        <a:pt x="10709" y="3352"/>
                      </a:cubicBezTo>
                      <a:cubicBezTo>
                        <a:pt x="10426" y="2656"/>
                        <a:pt x="10046" y="2058"/>
                        <a:pt x="9535" y="1558"/>
                      </a:cubicBezTo>
                      <a:cubicBezTo>
                        <a:pt x="9035" y="1058"/>
                        <a:pt x="8448" y="666"/>
                        <a:pt x="7774" y="384"/>
                      </a:cubicBezTo>
                      <a:lnTo>
                        <a:pt x="7774" y="395"/>
                      </a:lnTo>
                      <a:cubicBezTo>
                        <a:pt x="7138" y="132"/>
                        <a:pt x="6455" y="1"/>
                        <a:pt x="5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4752443" y="1579149"/>
                  <a:ext cx="236551" cy="218951"/>
                </a:xfrm>
                <a:custGeom>
                  <a:avLst/>
                  <a:gdLst/>
                  <a:ahLst/>
                  <a:cxnLst/>
                  <a:rect l="l" t="t" r="r" b="b"/>
                  <a:pathLst>
                    <a:path w="12863" h="11906" extrusionOk="0">
                      <a:moveTo>
                        <a:pt x="2751" y="0"/>
                      </a:moveTo>
                      <a:lnTo>
                        <a:pt x="1990" y="2533"/>
                      </a:lnTo>
                      <a:lnTo>
                        <a:pt x="6400" y="3877"/>
                      </a:lnTo>
                      <a:lnTo>
                        <a:pt x="6400" y="3877"/>
                      </a:lnTo>
                      <a:lnTo>
                        <a:pt x="903" y="6078"/>
                      </a:lnTo>
                      <a:lnTo>
                        <a:pt x="0" y="9035"/>
                      </a:lnTo>
                      <a:lnTo>
                        <a:pt x="6687" y="6360"/>
                      </a:lnTo>
                      <a:lnTo>
                        <a:pt x="10166" y="11905"/>
                      </a:lnTo>
                      <a:lnTo>
                        <a:pt x="10177" y="11905"/>
                      </a:lnTo>
                      <a:lnTo>
                        <a:pt x="11046" y="9046"/>
                      </a:lnTo>
                      <a:lnTo>
                        <a:pt x="8110" y="4398"/>
                      </a:lnTo>
                      <a:lnTo>
                        <a:pt x="8110" y="4398"/>
                      </a:lnTo>
                      <a:lnTo>
                        <a:pt x="12090" y="5610"/>
                      </a:lnTo>
                      <a:lnTo>
                        <a:pt x="12862" y="3088"/>
                      </a:lnTo>
                      <a:lnTo>
                        <a:pt x="27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4680465" y="1771650"/>
                  <a:ext cx="228551" cy="215788"/>
                </a:xfrm>
                <a:custGeom>
                  <a:avLst/>
                  <a:gdLst/>
                  <a:ahLst/>
                  <a:cxnLst/>
                  <a:rect l="l" t="t" r="r" b="b"/>
                  <a:pathLst>
                    <a:path w="12428" h="11734" extrusionOk="0">
                      <a:moveTo>
                        <a:pt x="4292" y="0"/>
                      </a:moveTo>
                      <a:cubicBezTo>
                        <a:pt x="3980" y="0"/>
                        <a:pt x="3675" y="46"/>
                        <a:pt x="3382" y="133"/>
                      </a:cubicBezTo>
                      <a:cubicBezTo>
                        <a:pt x="2903" y="285"/>
                        <a:pt x="2457" y="524"/>
                        <a:pt x="2044" y="861"/>
                      </a:cubicBezTo>
                      <a:cubicBezTo>
                        <a:pt x="1620" y="1198"/>
                        <a:pt x="1251" y="1622"/>
                        <a:pt x="925" y="2111"/>
                      </a:cubicBezTo>
                      <a:cubicBezTo>
                        <a:pt x="598" y="2611"/>
                        <a:pt x="359" y="3112"/>
                        <a:pt x="207" y="3633"/>
                      </a:cubicBezTo>
                      <a:cubicBezTo>
                        <a:pt x="44" y="4155"/>
                        <a:pt x="0" y="4666"/>
                        <a:pt x="44" y="5166"/>
                      </a:cubicBezTo>
                      <a:cubicBezTo>
                        <a:pt x="98" y="5656"/>
                        <a:pt x="272" y="6134"/>
                        <a:pt x="566" y="6591"/>
                      </a:cubicBezTo>
                      <a:cubicBezTo>
                        <a:pt x="848" y="7036"/>
                        <a:pt x="1272" y="7450"/>
                        <a:pt x="1827" y="7819"/>
                      </a:cubicBezTo>
                      <a:lnTo>
                        <a:pt x="7741" y="11733"/>
                      </a:lnTo>
                      <a:lnTo>
                        <a:pt x="9144" y="9613"/>
                      </a:lnTo>
                      <a:lnTo>
                        <a:pt x="3392" y="5797"/>
                      </a:lnTo>
                      <a:cubicBezTo>
                        <a:pt x="2947" y="5503"/>
                        <a:pt x="2664" y="5145"/>
                        <a:pt x="2544" y="4721"/>
                      </a:cubicBezTo>
                      <a:cubicBezTo>
                        <a:pt x="2414" y="4308"/>
                        <a:pt x="2512" y="3862"/>
                        <a:pt x="2838" y="3383"/>
                      </a:cubicBezTo>
                      <a:cubicBezTo>
                        <a:pt x="3142" y="2905"/>
                        <a:pt x="3512" y="2655"/>
                        <a:pt x="3947" y="2601"/>
                      </a:cubicBezTo>
                      <a:cubicBezTo>
                        <a:pt x="4015" y="2592"/>
                        <a:pt x="4083" y="2588"/>
                        <a:pt x="4151" y="2588"/>
                      </a:cubicBezTo>
                      <a:cubicBezTo>
                        <a:pt x="4518" y="2588"/>
                        <a:pt x="4886" y="2712"/>
                        <a:pt x="5262" y="2959"/>
                      </a:cubicBezTo>
                      <a:lnTo>
                        <a:pt x="11025" y="6786"/>
                      </a:lnTo>
                      <a:lnTo>
                        <a:pt x="12427" y="4655"/>
                      </a:lnTo>
                      <a:lnTo>
                        <a:pt x="6524" y="741"/>
                      </a:lnTo>
                      <a:cubicBezTo>
                        <a:pt x="5969" y="372"/>
                        <a:pt x="5426" y="143"/>
                        <a:pt x="4893" y="57"/>
                      </a:cubicBezTo>
                      <a:cubicBezTo>
                        <a:pt x="4691" y="19"/>
                        <a:pt x="4490" y="0"/>
                        <a:pt x="4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4555304" y="1918894"/>
                  <a:ext cx="191955" cy="197545"/>
                </a:xfrm>
                <a:custGeom>
                  <a:avLst/>
                  <a:gdLst/>
                  <a:ahLst/>
                  <a:cxnLst/>
                  <a:rect l="l" t="t" r="r" b="b"/>
                  <a:pathLst>
                    <a:path w="10438" h="10742" extrusionOk="0">
                      <a:moveTo>
                        <a:pt x="4795" y="1"/>
                      </a:moveTo>
                      <a:cubicBezTo>
                        <a:pt x="4277" y="1"/>
                        <a:pt x="3760" y="81"/>
                        <a:pt x="3251" y="247"/>
                      </a:cubicBezTo>
                      <a:cubicBezTo>
                        <a:pt x="2642" y="454"/>
                        <a:pt x="2077" y="769"/>
                        <a:pt x="1566" y="1226"/>
                      </a:cubicBezTo>
                      <a:cubicBezTo>
                        <a:pt x="1186" y="1541"/>
                        <a:pt x="870" y="1911"/>
                        <a:pt x="620" y="2324"/>
                      </a:cubicBezTo>
                      <a:cubicBezTo>
                        <a:pt x="359" y="2748"/>
                        <a:pt x="185" y="3183"/>
                        <a:pt x="87" y="3628"/>
                      </a:cubicBezTo>
                      <a:cubicBezTo>
                        <a:pt x="0" y="4085"/>
                        <a:pt x="0" y="4542"/>
                        <a:pt x="109" y="4998"/>
                      </a:cubicBezTo>
                      <a:cubicBezTo>
                        <a:pt x="229" y="5455"/>
                        <a:pt x="457" y="5890"/>
                        <a:pt x="805" y="6292"/>
                      </a:cubicBezTo>
                      <a:cubicBezTo>
                        <a:pt x="1088" y="6629"/>
                        <a:pt x="1403" y="6879"/>
                        <a:pt x="1729" y="7042"/>
                      </a:cubicBezTo>
                      <a:cubicBezTo>
                        <a:pt x="2066" y="7205"/>
                        <a:pt x="2403" y="7314"/>
                        <a:pt x="2762" y="7347"/>
                      </a:cubicBezTo>
                      <a:cubicBezTo>
                        <a:pt x="2886" y="7358"/>
                        <a:pt x="3010" y="7364"/>
                        <a:pt x="3134" y="7364"/>
                      </a:cubicBezTo>
                      <a:cubicBezTo>
                        <a:pt x="3370" y="7364"/>
                        <a:pt x="3607" y="7342"/>
                        <a:pt x="3849" y="7292"/>
                      </a:cubicBezTo>
                      <a:cubicBezTo>
                        <a:pt x="4208" y="7227"/>
                        <a:pt x="4578" y="7118"/>
                        <a:pt x="4958" y="6988"/>
                      </a:cubicBezTo>
                      <a:cubicBezTo>
                        <a:pt x="5437" y="6792"/>
                        <a:pt x="5861" y="6640"/>
                        <a:pt x="6219" y="6531"/>
                      </a:cubicBezTo>
                      <a:cubicBezTo>
                        <a:pt x="6553" y="6423"/>
                        <a:pt x="6833" y="6377"/>
                        <a:pt x="7076" y="6377"/>
                      </a:cubicBezTo>
                      <a:cubicBezTo>
                        <a:pt x="7103" y="6377"/>
                        <a:pt x="7129" y="6378"/>
                        <a:pt x="7154" y="6379"/>
                      </a:cubicBezTo>
                      <a:cubicBezTo>
                        <a:pt x="7415" y="6390"/>
                        <a:pt x="7622" y="6499"/>
                        <a:pt x="7774" y="6673"/>
                      </a:cubicBezTo>
                      <a:cubicBezTo>
                        <a:pt x="7926" y="6847"/>
                        <a:pt x="7981" y="7064"/>
                        <a:pt x="7937" y="7303"/>
                      </a:cubicBezTo>
                      <a:cubicBezTo>
                        <a:pt x="7904" y="7542"/>
                        <a:pt x="7741" y="7782"/>
                        <a:pt x="7470" y="8021"/>
                      </a:cubicBezTo>
                      <a:cubicBezTo>
                        <a:pt x="7263" y="8206"/>
                        <a:pt x="7035" y="8325"/>
                        <a:pt x="6785" y="8401"/>
                      </a:cubicBezTo>
                      <a:cubicBezTo>
                        <a:pt x="6566" y="8468"/>
                        <a:pt x="6347" y="8501"/>
                        <a:pt x="6114" y="8501"/>
                      </a:cubicBezTo>
                      <a:cubicBezTo>
                        <a:pt x="6080" y="8501"/>
                        <a:pt x="6047" y="8500"/>
                        <a:pt x="6013" y="8499"/>
                      </a:cubicBezTo>
                      <a:cubicBezTo>
                        <a:pt x="5741" y="8477"/>
                        <a:pt x="5469" y="8434"/>
                        <a:pt x="5186" y="8336"/>
                      </a:cubicBezTo>
                      <a:lnTo>
                        <a:pt x="4425" y="10434"/>
                      </a:lnTo>
                      <a:cubicBezTo>
                        <a:pt x="4795" y="10587"/>
                        <a:pt x="5230" y="10684"/>
                        <a:pt x="5719" y="10728"/>
                      </a:cubicBezTo>
                      <a:cubicBezTo>
                        <a:pt x="5818" y="10737"/>
                        <a:pt x="5918" y="10741"/>
                        <a:pt x="6018" y="10741"/>
                      </a:cubicBezTo>
                      <a:cubicBezTo>
                        <a:pt x="6416" y="10741"/>
                        <a:pt x="6829" y="10673"/>
                        <a:pt x="7263" y="10543"/>
                      </a:cubicBezTo>
                      <a:cubicBezTo>
                        <a:pt x="7807" y="10380"/>
                        <a:pt x="8350" y="10076"/>
                        <a:pt x="8883" y="9608"/>
                      </a:cubicBezTo>
                      <a:cubicBezTo>
                        <a:pt x="9394" y="9162"/>
                        <a:pt x="9785" y="8673"/>
                        <a:pt x="10057" y="8129"/>
                      </a:cubicBezTo>
                      <a:cubicBezTo>
                        <a:pt x="10329" y="7586"/>
                        <a:pt x="10438" y="7031"/>
                        <a:pt x="10383" y="6477"/>
                      </a:cubicBezTo>
                      <a:cubicBezTo>
                        <a:pt x="10340" y="5922"/>
                        <a:pt x="10112" y="5401"/>
                        <a:pt x="9698" y="4933"/>
                      </a:cubicBezTo>
                      <a:cubicBezTo>
                        <a:pt x="9361" y="4542"/>
                        <a:pt x="8992" y="4259"/>
                        <a:pt x="8611" y="4107"/>
                      </a:cubicBezTo>
                      <a:cubicBezTo>
                        <a:pt x="8231" y="3955"/>
                        <a:pt x="7839" y="3878"/>
                        <a:pt x="7448" y="3878"/>
                      </a:cubicBezTo>
                      <a:cubicBezTo>
                        <a:pt x="7067" y="3878"/>
                        <a:pt x="6698" y="3922"/>
                        <a:pt x="6339" y="4009"/>
                      </a:cubicBezTo>
                      <a:cubicBezTo>
                        <a:pt x="5991" y="4107"/>
                        <a:pt x="5687" y="4194"/>
                        <a:pt x="5437" y="4292"/>
                      </a:cubicBezTo>
                      <a:cubicBezTo>
                        <a:pt x="4926" y="4487"/>
                        <a:pt x="4502" y="4629"/>
                        <a:pt x="4164" y="4716"/>
                      </a:cubicBezTo>
                      <a:cubicBezTo>
                        <a:pt x="3922" y="4780"/>
                        <a:pt x="3703" y="4815"/>
                        <a:pt x="3517" y="4815"/>
                      </a:cubicBezTo>
                      <a:cubicBezTo>
                        <a:pt x="3454" y="4815"/>
                        <a:pt x="3394" y="4811"/>
                        <a:pt x="3338" y="4803"/>
                      </a:cubicBezTo>
                      <a:cubicBezTo>
                        <a:pt x="3132" y="4770"/>
                        <a:pt x="2936" y="4650"/>
                        <a:pt x="2751" y="4444"/>
                      </a:cubicBezTo>
                      <a:cubicBezTo>
                        <a:pt x="2545" y="4194"/>
                        <a:pt x="2468" y="3922"/>
                        <a:pt x="2534" y="3628"/>
                      </a:cubicBezTo>
                      <a:cubicBezTo>
                        <a:pt x="2588" y="3324"/>
                        <a:pt x="2762" y="3063"/>
                        <a:pt x="3045" y="2813"/>
                      </a:cubicBezTo>
                      <a:cubicBezTo>
                        <a:pt x="3306" y="2585"/>
                        <a:pt x="3610" y="2422"/>
                        <a:pt x="3947" y="2335"/>
                      </a:cubicBezTo>
                      <a:cubicBezTo>
                        <a:pt x="4186" y="2265"/>
                        <a:pt x="4441" y="2229"/>
                        <a:pt x="4704" y="2229"/>
                      </a:cubicBezTo>
                      <a:cubicBezTo>
                        <a:pt x="4813" y="2229"/>
                        <a:pt x="4923" y="2235"/>
                        <a:pt x="5034" y="2248"/>
                      </a:cubicBezTo>
                      <a:cubicBezTo>
                        <a:pt x="5426" y="2291"/>
                        <a:pt x="5817" y="2378"/>
                        <a:pt x="6230" y="2530"/>
                      </a:cubicBezTo>
                      <a:lnTo>
                        <a:pt x="6730" y="399"/>
                      </a:lnTo>
                      <a:cubicBezTo>
                        <a:pt x="6219" y="171"/>
                        <a:pt x="5665" y="41"/>
                        <a:pt x="5067" y="8"/>
                      </a:cubicBezTo>
                      <a:cubicBezTo>
                        <a:pt x="4976" y="3"/>
                        <a:pt x="4886" y="1"/>
                        <a:pt x="47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7" name="Google Shape;3057;p67"/>
              <p:cNvGrpSpPr/>
              <p:nvPr/>
            </p:nvGrpSpPr>
            <p:grpSpPr>
              <a:xfrm rot="-10173041">
                <a:off x="4151886" y="1511149"/>
                <a:ext cx="610541" cy="303812"/>
                <a:chOff x="3493056" y="642851"/>
                <a:chExt cx="994889" cy="495069"/>
              </a:xfrm>
            </p:grpSpPr>
            <p:sp>
              <p:nvSpPr>
                <p:cNvPr id="3058" name="Google Shape;3058;p67"/>
                <p:cNvSpPr/>
                <p:nvPr/>
              </p:nvSpPr>
              <p:spPr>
                <a:xfrm>
                  <a:off x="3493056" y="926968"/>
                  <a:ext cx="182153" cy="210952"/>
                </a:xfrm>
                <a:custGeom>
                  <a:avLst/>
                  <a:gdLst/>
                  <a:ahLst/>
                  <a:cxnLst/>
                  <a:rect l="l" t="t" r="r" b="b"/>
                  <a:pathLst>
                    <a:path w="9905" h="11471" extrusionOk="0">
                      <a:moveTo>
                        <a:pt x="3860" y="0"/>
                      </a:moveTo>
                      <a:lnTo>
                        <a:pt x="1022" y="3762"/>
                      </a:lnTo>
                      <a:lnTo>
                        <a:pt x="1025" y="3764"/>
                      </a:lnTo>
                      <a:lnTo>
                        <a:pt x="1025" y="3764"/>
                      </a:lnTo>
                      <a:lnTo>
                        <a:pt x="0" y="5121"/>
                      </a:lnTo>
                      <a:lnTo>
                        <a:pt x="8437" y="11470"/>
                      </a:lnTo>
                      <a:lnTo>
                        <a:pt x="9905" y="9524"/>
                      </a:lnTo>
                      <a:lnTo>
                        <a:pt x="6519" y="6969"/>
                      </a:lnTo>
                      <a:lnTo>
                        <a:pt x="6519" y="6969"/>
                      </a:lnTo>
                      <a:lnTo>
                        <a:pt x="8817" y="3925"/>
                      </a:lnTo>
                      <a:lnTo>
                        <a:pt x="7176" y="2686"/>
                      </a:lnTo>
                      <a:lnTo>
                        <a:pt x="4881" y="5733"/>
                      </a:lnTo>
                      <a:lnTo>
                        <a:pt x="4881" y="5733"/>
                      </a:lnTo>
                      <a:lnTo>
                        <a:pt x="3217" y="4476"/>
                      </a:lnTo>
                      <a:lnTo>
                        <a:pt x="3217" y="4476"/>
                      </a:lnTo>
                      <a:lnTo>
                        <a:pt x="5610" y="1316"/>
                      </a:lnTo>
                      <a:lnTo>
                        <a:pt x="38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3613215" y="776818"/>
                  <a:ext cx="221342" cy="227760"/>
                </a:xfrm>
                <a:custGeom>
                  <a:avLst/>
                  <a:gdLst/>
                  <a:ahLst/>
                  <a:cxnLst/>
                  <a:rect l="l" t="t" r="r" b="b"/>
                  <a:pathLst>
                    <a:path w="12036" h="12385" extrusionOk="0">
                      <a:moveTo>
                        <a:pt x="6676" y="0"/>
                      </a:moveTo>
                      <a:lnTo>
                        <a:pt x="4675" y="1577"/>
                      </a:lnTo>
                      <a:lnTo>
                        <a:pt x="8948" y="7002"/>
                      </a:lnTo>
                      <a:cubicBezTo>
                        <a:pt x="9285" y="7426"/>
                        <a:pt x="9437" y="7850"/>
                        <a:pt x="9426" y="8285"/>
                      </a:cubicBezTo>
                      <a:cubicBezTo>
                        <a:pt x="9405" y="8720"/>
                        <a:pt x="9176" y="9122"/>
                        <a:pt x="8720" y="9470"/>
                      </a:cubicBezTo>
                      <a:cubicBezTo>
                        <a:pt x="8372" y="9748"/>
                        <a:pt x="8024" y="9887"/>
                        <a:pt x="7676" y="9887"/>
                      </a:cubicBezTo>
                      <a:cubicBezTo>
                        <a:pt x="7589" y="9887"/>
                        <a:pt x="7502" y="9879"/>
                        <a:pt x="7415" y="9861"/>
                      </a:cubicBezTo>
                      <a:cubicBezTo>
                        <a:pt x="6991" y="9785"/>
                        <a:pt x="6621" y="9524"/>
                        <a:pt x="6284" y="9111"/>
                      </a:cubicBezTo>
                      <a:lnTo>
                        <a:pt x="2012" y="3686"/>
                      </a:lnTo>
                      <a:lnTo>
                        <a:pt x="0" y="5262"/>
                      </a:lnTo>
                      <a:lnTo>
                        <a:pt x="4393" y="10829"/>
                      </a:lnTo>
                      <a:cubicBezTo>
                        <a:pt x="4806" y="11351"/>
                        <a:pt x="5251" y="11742"/>
                        <a:pt x="5719" y="11992"/>
                      </a:cubicBezTo>
                      <a:cubicBezTo>
                        <a:pt x="6197" y="12242"/>
                        <a:pt x="6687" y="12373"/>
                        <a:pt x="7187" y="12384"/>
                      </a:cubicBezTo>
                      <a:cubicBezTo>
                        <a:pt x="7214" y="12384"/>
                        <a:pt x="7242" y="12385"/>
                        <a:pt x="7270" y="12385"/>
                      </a:cubicBezTo>
                      <a:cubicBezTo>
                        <a:pt x="7742" y="12385"/>
                        <a:pt x="8215" y="12297"/>
                        <a:pt x="8687" y="12112"/>
                      </a:cubicBezTo>
                      <a:cubicBezTo>
                        <a:pt x="9198" y="11916"/>
                        <a:pt x="9676" y="11644"/>
                        <a:pt x="10144" y="11275"/>
                      </a:cubicBezTo>
                      <a:cubicBezTo>
                        <a:pt x="10611" y="10905"/>
                        <a:pt x="10992" y="10503"/>
                        <a:pt x="11307" y="10046"/>
                      </a:cubicBezTo>
                      <a:cubicBezTo>
                        <a:pt x="11612" y="9600"/>
                        <a:pt x="11818" y="9133"/>
                        <a:pt x="11927" y="8644"/>
                      </a:cubicBezTo>
                      <a:cubicBezTo>
                        <a:pt x="12036" y="8154"/>
                        <a:pt x="12014" y="7654"/>
                        <a:pt x="11883" y="7132"/>
                      </a:cubicBezTo>
                      <a:cubicBezTo>
                        <a:pt x="11753" y="6611"/>
                        <a:pt x="11470" y="6089"/>
                        <a:pt x="11068" y="5567"/>
                      </a:cubicBezTo>
                      <a:lnTo>
                        <a:pt x="66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3806749" y="670049"/>
                  <a:ext cx="242748" cy="244753"/>
                </a:xfrm>
                <a:custGeom>
                  <a:avLst/>
                  <a:gdLst/>
                  <a:ahLst/>
                  <a:cxnLst/>
                  <a:rect l="l" t="t" r="r" b="b"/>
                  <a:pathLst>
                    <a:path w="13200" h="13309" extrusionOk="0">
                      <a:moveTo>
                        <a:pt x="9307" y="1"/>
                      </a:moveTo>
                      <a:lnTo>
                        <a:pt x="7002" y="870"/>
                      </a:lnTo>
                      <a:lnTo>
                        <a:pt x="9089" y="6426"/>
                      </a:lnTo>
                      <a:lnTo>
                        <a:pt x="0" y="2936"/>
                      </a:lnTo>
                      <a:lnTo>
                        <a:pt x="3893" y="13308"/>
                      </a:lnTo>
                      <a:lnTo>
                        <a:pt x="6176" y="12449"/>
                      </a:lnTo>
                      <a:lnTo>
                        <a:pt x="4088" y="6894"/>
                      </a:lnTo>
                      <a:lnTo>
                        <a:pt x="13199" y="10383"/>
                      </a:lnTo>
                      <a:lnTo>
                        <a:pt x="93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4066670" y="642851"/>
                  <a:ext cx="185757" cy="208156"/>
                </a:xfrm>
                <a:custGeom>
                  <a:avLst/>
                  <a:gdLst/>
                  <a:ahLst/>
                  <a:cxnLst/>
                  <a:rect l="l" t="t" r="r" b="b"/>
                  <a:pathLst>
                    <a:path w="10101" h="11319" extrusionOk="0">
                      <a:moveTo>
                        <a:pt x="0" y="1"/>
                      </a:moveTo>
                      <a:lnTo>
                        <a:pt x="337" y="11091"/>
                      </a:lnTo>
                      <a:lnTo>
                        <a:pt x="2783" y="11014"/>
                      </a:lnTo>
                      <a:lnTo>
                        <a:pt x="2599" y="5067"/>
                      </a:lnTo>
                      <a:lnTo>
                        <a:pt x="10100" y="11319"/>
                      </a:lnTo>
                      <a:lnTo>
                        <a:pt x="9752" y="229"/>
                      </a:lnTo>
                      <a:lnTo>
                        <a:pt x="7295" y="305"/>
                      </a:lnTo>
                      <a:lnTo>
                        <a:pt x="7480" y="625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4310775" y="654252"/>
                  <a:ext cx="177169" cy="217958"/>
                </a:xfrm>
                <a:custGeom>
                  <a:avLst/>
                  <a:gdLst/>
                  <a:ahLst/>
                  <a:cxnLst/>
                  <a:rect l="l" t="t" r="r" b="b"/>
                  <a:pathLst>
                    <a:path w="9634" h="11852" extrusionOk="0">
                      <a:moveTo>
                        <a:pt x="1" y="1"/>
                      </a:moveTo>
                      <a:lnTo>
                        <a:pt x="1904" y="7035"/>
                      </a:lnTo>
                      <a:lnTo>
                        <a:pt x="773" y="11166"/>
                      </a:lnTo>
                      <a:lnTo>
                        <a:pt x="3273" y="11851"/>
                      </a:lnTo>
                      <a:lnTo>
                        <a:pt x="4415" y="7709"/>
                      </a:lnTo>
                      <a:lnTo>
                        <a:pt x="9634" y="2643"/>
                      </a:lnTo>
                      <a:lnTo>
                        <a:pt x="6807" y="1871"/>
                      </a:lnTo>
                      <a:lnTo>
                        <a:pt x="3763" y="5154"/>
                      </a:lnTo>
                      <a:lnTo>
                        <a:pt x="2817" y="7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3" name="Google Shape;3063;p67"/>
            <p:cNvGrpSpPr/>
            <p:nvPr/>
          </p:nvGrpSpPr>
          <p:grpSpPr>
            <a:xfrm>
              <a:off x="930686" y="1486251"/>
              <a:ext cx="655616" cy="655616"/>
              <a:chOff x="2062365" y="661652"/>
              <a:chExt cx="768600" cy="768600"/>
            </a:xfrm>
          </p:grpSpPr>
          <p:sp>
            <p:nvSpPr>
              <p:cNvPr id="3064" name="Google Shape;3064;p67"/>
              <p:cNvSpPr/>
              <p:nvPr/>
            </p:nvSpPr>
            <p:spPr>
              <a:xfrm>
                <a:off x="2062365" y="661652"/>
                <a:ext cx="768600" cy="7686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2194247" y="793526"/>
                <a:ext cx="504900" cy="504900"/>
              </a:xfrm>
              <a:prstGeom prst="ellipse">
                <a:avLst/>
              </a:prstGeom>
              <a:solidFill>
                <a:schemeClr val="dk2"/>
              </a:solidFill>
              <a:ln w="9525"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6" name="Google Shape;3066;p67"/>
              <p:cNvGrpSpPr/>
              <p:nvPr/>
            </p:nvGrpSpPr>
            <p:grpSpPr>
              <a:xfrm>
                <a:off x="2137144" y="897892"/>
                <a:ext cx="619062" cy="296096"/>
                <a:chOff x="1127875" y="841463"/>
                <a:chExt cx="931200" cy="445392"/>
              </a:xfrm>
            </p:grpSpPr>
            <p:sp>
              <p:nvSpPr>
                <p:cNvPr id="3067" name="Google Shape;3067;p67"/>
                <p:cNvSpPr/>
                <p:nvPr/>
              </p:nvSpPr>
              <p:spPr>
                <a:xfrm rot="10800000">
                  <a:off x="1380802" y="965654"/>
                  <a:ext cx="437275" cy="321200"/>
                </a:xfrm>
                <a:custGeom>
                  <a:avLst/>
                  <a:gdLst/>
                  <a:ahLst/>
                  <a:cxnLst/>
                  <a:rect l="l" t="t" r="r" b="b"/>
                  <a:pathLst>
                    <a:path w="17491" h="12848" extrusionOk="0">
                      <a:moveTo>
                        <a:pt x="8824" y="0"/>
                      </a:moveTo>
                      <a:cubicBezTo>
                        <a:pt x="4190" y="0"/>
                        <a:pt x="389" y="3578"/>
                        <a:pt x="32" y="8122"/>
                      </a:cubicBezTo>
                      <a:cubicBezTo>
                        <a:pt x="15" y="8353"/>
                        <a:pt x="0" y="8587"/>
                        <a:pt x="0" y="8825"/>
                      </a:cubicBezTo>
                      <a:cubicBezTo>
                        <a:pt x="0" y="9395"/>
                        <a:pt x="59" y="9952"/>
                        <a:pt x="161" y="10493"/>
                      </a:cubicBezTo>
                      <a:cubicBezTo>
                        <a:pt x="322" y="11325"/>
                        <a:pt x="597" y="12115"/>
                        <a:pt x="972" y="12847"/>
                      </a:cubicBezTo>
                      <a:cubicBezTo>
                        <a:pt x="3308" y="12256"/>
                        <a:pt x="6105" y="11433"/>
                        <a:pt x="9340" y="10318"/>
                      </a:cubicBezTo>
                      <a:cubicBezTo>
                        <a:pt x="12575" y="9202"/>
                        <a:pt x="15286" y="8128"/>
                        <a:pt x="17491" y="7156"/>
                      </a:cubicBezTo>
                      <a:cubicBezTo>
                        <a:pt x="17330" y="6321"/>
                        <a:pt x="17054" y="5531"/>
                        <a:pt x="16680" y="4799"/>
                      </a:cubicBezTo>
                      <a:cubicBezTo>
                        <a:pt x="16314" y="4087"/>
                        <a:pt x="15857" y="3434"/>
                        <a:pt x="15321" y="2852"/>
                      </a:cubicBezTo>
                      <a:cubicBezTo>
                        <a:pt x="13708" y="1098"/>
                        <a:pt x="11395" y="0"/>
                        <a:pt x="8824"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1372875" y="841463"/>
                  <a:ext cx="437275" cy="321200"/>
                </a:xfrm>
                <a:custGeom>
                  <a:avLst/>
                  <a:gdLst/>
                  <a:ahLst/>
                  <a:cxnLst/>
                  <a:rect l="l" t="t" r="r" b="b"/>
                  <a:pathLst>
                    <a:path w="17491" h="12848" extrusionOk="0">
                      <a:moveTo>
                        <a:pt x="8824" y="0"/>
                      </a:moveTo>
                      <a:cubicBezTo>
                        <a:pt x="4190" y="0"/>
                        <a:pt x="389" y="3578"/>
                        <a:pt x="32" y="8122"/>
                      </a:cubicBezTo>
                      <a:cubicBezTo>
                        <a:pt x="15" y="8353"/>
                        <a:pt x="0" y="8587"/>
                        <a:pt x="0" y="8825"/>
                      </a:cubicBezTo>
                      <a:cubicBezTo>
                        <a:pt x="0" y="9395"/>
                        <a:pt x="59" y="9952"/>
                        <a:pt x="161" y="10493"/>
                      </a:cubicBezTo>
                      <a:cubicBezTo>
                        <a:pt x="322" y="11325"/>
                        <a:pt x="597" y="12115"/>
                        <a:pt x="972" y="12847"/>
                      </a:cubicBezTo>
                      <a:cubicBezTo>
                        <a:pt x="3308" y="12256"/>
                        <a:pt x="6105" y="11433"/>
                        <a:pt x="9340" y="10318"/>
                      </a:cubicBezTo>
                      <a:cubicBezTo>
                        <a:pt x="12575" y="9202"/>
                        <a:pt x="15286" y="8128"/>
                        <a:pt x="17491" y="7156"/>
                      </a:cubicBezTo>
                      <a:cubicBezTo>
                        <a:pt x="17330" y="6321"/>
                        <a:pt x="17054" y="5531"/>
                        <a:pt x="16680" y="4799"/>
                      </a:cubicBezTo>
                      <a:cubicBezTo>
                        <a:pt x="16314" y="4087"/>
                        <a:pt x="15857" y="3434"/>
                        <a:pt x="15321" y="2852"/>
                      </a:cubicBezTo>
                      <a:cubicBezTo>
                        <a:pt x="13708" y="1098"/>
                        <a:pt x="11395" y="0"/>
                        <a:pt x="8824"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1407475" y="877988"/>
                  <a:ext cx="368050" cy="368100"/>
                </a:xfrm>
                <a:custGeom>
                  <a:avLst/>
                  <a:gdLst/>
                  <a:ahLst/>
                  <a:cxnLst/>
                  <a:rect l="l" t="t" r="r" b="b"/>
                  <a:pathLst>
                    <a:path w="14722" h="14724" extrusionOk="0">
                      <a:moveTo>
                        <a:pt x="7361" y="0"/>
                      </a:moveTo>
                      <a:cubicBezTo>
                        <a:pt x="3295" y="0"/>
                        <a:pt x="1" y="3297"/>
                        <a:pt x="1" y="7364"/>
                      </a:cubicBezTo>
                      <a:cubicBezTo>
                        <a:pt x="1" y="11427"/>
                        <a:pt x="3295" y="14724"/>
                        <a:pt x="7361" y="14724"/>
                      </a:cubicBezTo>
                      <a:cubicBezTo>
                        <a:pt x="11428" y="14724"/>
                        <a:pt x="14722" y="11427"/>
                        <a:pt x="14722" y="7364"/>
                      </a:cubicBezTo>
                      <a:cubicBezTo>
                        <a:pt x="14722" y="3297"/>
                        <a:pt x="11428" y="0"/>
                        <a:pt x="736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1127875" y="873638"/>
                  <a:ext cx="931200" cy="376775"/>
                </a:xfrm>
                <a:custGeom>
                  <a:avLst/>
                  <a:gdLst/>
                  <a:ahLst/>
                  <a:cxnLst/>
                  <a:rect l="l" t="t" r="r" b="b"/>
                  <a:pathLst>
                    <a:path w="37248" h="15071" extrusionOk="0">
                      <a:moveTo>
                        <a:pt x="33924" y="1"/>
                      </a:moveTo>
                      <a:cubicBezTo>
                        <a:pt x="32895" y="1"/>
                        <a:pt x="31565" y="160"/>
                        <a:pt x="29885" y="473"/>
                      </a:cubicBezTo>
                      <a:cubicBezTo>
                        <a:pt x="28450" y="739"/>
                        <a:pt x="26840" y="1108"/>
                        <a:pt x="25121" y="1565"/>
                      </a:cubicBezTo>
                      <a:cubicBezTo>
                        <a:pt x="25657" y="2145"/>
                        <a:pt x="26114" y="2800"/>
                        <a:pt x="26477" y="3512"/>
                      </a:cubicBezTo>
                      <a:cubicBezTo>
                        <a:pt x="30172" y="2575"/>
                        <a:pt x="32716" y="2221"/>
                        <a:pt x="34016" y="2221"/>
                      </a:cubicBezTo>
                      <a:lnTo>
                        <a:pt x="34045" y="2221"/>
                      </a:lnTo>
                      <a:cubicBezTo>
                        <a:pt x="33032" y="3020"/>
                        <a:pt x="30804" y="4317"/>
                        <a:pt x="27291" y="5866"/>
                      </a:cubicBezTo>
                      <a:cubicBezTo>
                        <a:pt x="25086" y="6841"/>
                        <a:pt x="22378" y="7915"/>
                        <a:pt x="19140" y="9031"/>
                      </a:cubicBezTo>
                      <a:cubicBezTo>
                        <a:pt x="15905" y="10143"/>
                        <a:pt x="13111" y="10969"/>
                        <a:pt x="10772" y="11560"/>
                      </a:cubicBezTo>
                      <a:cubicBezTo>
                        <a:pt x="7066" y="12499"/>
                        <a:pt x="4516" y="12851"/>
                        <a:pt x="3223" y="12851"/>
                      </a:cubicBezTo>
                      <a:cubicBezTo>
                        <a:pt x="3217" y="12851"/>
                        <a:pt x="3212" y="12851"/>
                        <a:pt x="3207" y="12851"/>
                      </a:cubicBezTo>
                      <a:cubicBezTo>
                        <a:pt x="4220" y="12052"/>
                        <a:pt x="6451" y="10755"/>
                        <a:pt x="9961" y="9203"/>
                      </a:cubicBezTo>
                      <a:cubicBezTo>
                        <a:pt x="9859" y="8665"/>
                        <a:pt x="9803" y="8105"/>
                        <a:pt x="9803" y="7535"/>
                      </a:cubicBezTo>
                      <a:cubicBezTo>
                        <a:pt x="9803" y="7297"/>
                        <a:pt x="9815" y="7066"/>
                        <a:pt x="9832" y="6832"/>
                      </a:cubicBezTo>
                      <a:lnTo>
                        <a:pt x="9832" y="6832"/>
                      </a:lnTo>
                      <a:cubicBezTo>
                        <a:pt x="8196" y="7535"/>
                        <a:pt x="6703" y="8234"/>
                        <a:pt x="5406" y="8908"/>
                      </a:cubicBezTo>
                      <a:cubicBezTo>
                        <a:pt x="1430" y="10981"/>
                        <a:pt x="1" y="12395"/>
                        <a:pt x="484" y="13788"/>
                      </a:cubicBezTo>
                      <a:cubicBezTo>
                        <a:pt x="780" y="14652"/>
                        <a:pt x="1658" y="15071"/>
                        <a:pt x="3327" y="15071"/>
                      </a:cubicBezTo>
                      <a:cubicBezTo>
                        <a:pt x="4354" y="15071"/>
                        <a:pt x="5687" y="14913"/>
                        <a:pt x="7367" y="14599"/>
                      </a:cubicBezTo>
                      <a:cubicBezTo>
                        <a:pt x="8802" y="14333"/>
                        <a:pt x="10412" y="13964"/>
                        <a:pt x="12131" y="13507"/>
                      </a:cubicBezTo>
                      <a:cubicBezTo>
                        <a:pt x="14543" y="12872"/>
                        <a:pt x="17175" y="12067"/>
                        <a:pt x="19869" y="11139"/>
                      </a:cubicBezTo>
                      <a:cubicBezTo>
                        <a:pt x="22559" y="10211"/>
                        <a:pt x="25127" y="9224"/>
                        <a:pt x="27419" y="8240"/>
                      </a:cubicBezTo>
                      <a:cubicBezTo>
                        <a:pt x="29056" y="7538"/>
                        <a:pt x="30549" y="6838"/>
                        <a:pt x="31846" y="6161"/>
                      </a:cubicBezTo>
                      <a:cubicBezTo>
                        <a:pt x="35822" y="4092"/>
                        <a:pt x="37248" y="2677"/>
                        <a:pt x="36768" y="1284"/>
                      </a:cubicBezTo>
                      <a:cubicBezTo>
                        <a:pt x="36471" y="420"/>
                        <a:pt x="35593" y="1"/>
                        <a:pt x="33924"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1" name="Google Shape;3071;p67"/>
              <p:cNvSpPr/>
              <p:nvPr/>
            </p:nvSpPr>
            <p:spPr>
              <a:xfrm>
                <a:off x="2250900" y="793513"/>
                <a:ext cx="84850" cy="73425"/>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2614300" y="1193988"/>
                <a:ext cx="84850" cy="73425"/>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Hình chữ nhật 3">
            <a:extLst>
              <a:ext uri="{FF2B5EF4-FFF2-40B4-BE49-F238E27FC236}">
                <a16:creationId xmlns:a16="http://schemas.microsoft.com/office/drawing/2014/main" id="{5F697D44-6383-7963-E2E3-E33DE502BDFD}"/>
              </a:ext>
            </a:extLst>
          </p:cNvPr>
          <p:cNvSpPr/>
          <p:nvPr/>
        </p:nvSpPr>
        <p:spPr>
          <a:xfrm>
            <a:off x="3718256" y="2648269"/>
            <a:ext cx="2972196" cy="1225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r" rtl="0">
              <a:spcBef>
                <a:spcPts val="1000"/>
              </a:spcBef>
              <a:spcAft>
                <a:spcPts val="0"/>
              </a:spcAft>
              <a:buClr>
                <a:schemeClr val="dk1"/>
              </a:buClr>
              <a:buSzPts val="1100"/>
              <a:buFont typeface="Arial"/>
              <a:buNone/>
            </a:pPr>
            <a:r>
              <a:rPr lang="en-US" sz="1400" b="1" dirty="0">
                <a:latin typeface="Jost"/>
                <a:ea typeface="Jost"/>
                <a:cs typeface="Jost"/>
                <a:sym typeface="Jost"/>
              </a:rPr>
              <a:t>https://github.com/imqp/CS112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grpSp>
        <p:nvGrpSpPr>
          <p:cNvPr id="1655" name="Google Shape;1655;p42"/>
          <p:cNvGrpSpPr/>
          <p:nvPr/>
        </p:nvGrpSpPr>
        <p:grpSpPr>
          <a:xfrm>
            <a:off x="5695316" y="1066090"/>
            <a:ext cx="1210925" cy="1210925"/>
            <a:chOff x="3952031" y="796973"/>
            <a:chExt cx="886800" cy="886800"/>
          </a:xfrm>
        </p:grpSpPr>
        <p:sp>
          <p:nvSpPr>
            <p:cNvPr id="1656" name="Google Shape;1656;p42"/>
            <p:cNvSpPr/>
            <p:nvPr/>
          </p:nvSpPr>
          <p:spPr>
            <a:xfrm rot="-579650">
              <a:off x="4011081" y="856022"/>
              <a:ext cx="768701" cy="768701"/>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2"/>
            <p:cNvSpPr/>
            <p:nvPr/>
          </p:nvSpPr>
          <p:spPr>
            <a:xfrm rot="-576874">
              <a:off x="4480318" y="995575"/>
              <a:ext cx="167046" cy="167046"/>
            </a:xfrm>
            <a:prstGeom prst="ellipse">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2"/>
            <p:cNvSpPr/>
            <p:nvPr/>
          </p:nvSpPr>
          <p:spPr>
            <a:xfrm rot="-579012">
              <a:off x="4538392" y="1283170"/>
              <a:ext cx="93902" cy="93773"/>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2"/>
            <p:cNvSpPr/>
            <p:nvPr/>
          </p:nvSpPr>
          <p:spPr>
            <a:xfrm rot="-578927">
              <a:off x="4085920" y="1291500"/>
              <a:ext cx="331563" cy="65662"/>
            </a:xfrm>
            <a:custGeom>
              <a:avLst/>
              <a:gdLst/>
              <a:ahLst/>
              <a:cxnLst/>
              <a:rect l="l" t="t" r="r" b="b"/>
              <a:pathLst>
                <a:path w="10296" h="2039" extrusionOk="0">
                  <a:moveTo>
                    <a:pt x="1641" y="2038"/>
                  </a:moveTo>
                  <a:lnTo>
                    <a:pt x="1" y="809"/>
                  </a:lnTo>
                  <a:lnTo>
                    <a:pt x="475" y="179"/>
                  </a:lnTo>
                  <a:lnTo>
                    <a:pt x="1641" y="1052"/>
                  </a:lnTo>
                  <a:lnTo>
                    <a:pt x="3043" y="1"/>
                  </a:lnTo>
                  <a:lnTo>
                    <a:pt x="4445" y="1052"/>
                  </a:lnTo>
                  <a:lnTo>
                    <a:pt x="5848" y="1"/>
                  </a:lnTo>
                  <a:lnTo>
                    <a:pt x="7250" y="1052"/>
                  </a:lnTo>
                  <a:lnTo>
                    <a:pt x="8653" y="1"/>
                  </a:lnTo>
                  <a:lnTo>
                    <a:pt x="10295" y="1230"/>
                  </a:lnTo>
                  <a:lnTo>
                    <a:pt x="9821" y="1863"/>
                  </a:lnTo>
                  <a:lnTo>
                    <a:pt x="8653" y="987"/>
                  </a:lnTo>
                  <a:lnTo>
                    <a:pt x="7250" y="2038"/>
                  </a:lnTo>
                  <a:lnTo>
                    <a:pt x="5848" y="987"/>
                  </a:lnTo>
                  <a:lnTo>
                    <a:pt x="4445" y="2038"/>
                  </a:lnTo>
                  <a:lnTo>
                    <a:pt x="3043" y="987"/>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0" name="Google Shape;1660;p42"/>
            <p:cNvGrpSpPr/>
            <p:nvPr/>
          </p:nvGrpSpPr>
          <p:grpSpPr>
            <a:xfrm rot="-579221">
              <a:off x="4179977" y="1000563"/>
              <a:ext cx="426818" cy="457599"/>
              <a:chOff x="5496399" y="632879"/>
              <a:chExt cx="710767" cy="762026"/>
            </a:xfrm>
          </p:grpSpPr>
          <p:sp>
            <p:nvSpPr>
              <p:cNvPr id="1661" name="Google Shape;1661;p42"/>
              <p:cNvSpPr/>
              <p:nvPr/>
            </p:nvSpPr>
            <p:spPr>
              <a:xfrm>
                <a:off x="5851732" y="632879"/>
                <a:ext cx="25" cy="109313"/>
              </a:xfrm>
              <a:custGeom>
                <a:avLst/>
                <a:gdLst/>
                <a:ahLst/>
                <a:cxnLst/>
                <a:rect l="l" t="t" r="r" b="b"/>
                <a:pathLst>
                  <a:path w="1" h="4402" fill="none" extrusionOk="0">
                    <a:moveTo>
                      <a:pt x="1" y="4401"/>
                    </a:moveTo>
                    <a:lnTo>
                      <a:pt x="1" y="1"/>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2"/>
              <p:cNvSpPr/>
              <p:nvPr/>
            </p:nvSpPr>
            <p:spPr>
              <a:xfrm>
                <a:off x="5496399" y="806418"/>
                <a:ext cx="77246" cy="77304"/>
              </a:xfrm>
              <a:custGeom>
                <a:avLst/>
                <a:gdLst/>
                <a:ahLst/>
                <a:cxnLst/>
                <a:rect l="l" t="t" r="r" b="b"/>
                <a:pathLst>
                  <a:path w="3111" h="3113" fill="none" extrusionOk="0">
                    <a:moveTo>
                      <a:pt x="3110" y="3112"/>
                    </a:moveTo>
                    <a:lnTo>
                      <a:pt x="1" y="0"/>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2"/>
              <p:cNvSpPr/>
              <p:nvPr/>
            </p:nvSpPr>
            <p:spPr>
              <a:xfrm>
                <a:off x="5654164" y="687108"/>
                <a:ext cx="56439" cy="98908"/>
              </a:xfrm>
              <a:custGeom>
                <a:avLst/>
                <a:gdLst/>
                <a:ahLst/>
                <a:cxnLst/>
                <a:rect l="l" t="t" r="r" b="b"/>
                <a:pathLst>
                  <a:path w="2273" h="3983" fill="none" extrusionOk="0">
                    <a:moveTo>
                      <a:pt x="0" y="1"/>
                    </a:moveTo>
                    <a:lnTo>
                      <a:pt x="2272" y="3982"/>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2"/>
              <p:cNvSpPr/>
              <p:nvPr/>
            </p:nvSpPr>
            <p:spPr>
              <a:xfrm>
                <a:off x="5751197" y="650682"/>
                <a:ext cx="24234" cy="98262"/>
              </a:xfrm>
              <a:custGeom>
                <a:avLst/>
                <a:gdLst/>
                <a:ahLst/>
                <a:cxnLst/>
                <a:rect l="l" t="t" r="r" b="b"/>
                <a:pathLst>
                  <a:path w="976" h="3957" fill="none" extrusionOk="0">
                    <a:moveTo>
                      <a:pt x="1" y="1"/>
                    </a:moveTo>
                    <a:lnTo>
                      <a:pt x="976" y="3956"/>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2"/>
              <p:cNvSpPr/>
              <p:nvPr/>
            </p:nvSpPr>
            <p:spPr>
              <a:xfrm>
                <a:off x="5565821" y="732994"/>
                <a:ext cx="58549" cy="76434"/>
              </a:xfrm>
              <a:custGeom>
                <a:avLst/>
                <a:gdLst/>
                <a:ahLst/>
                <a:cxnLst/>
                <a:rect l="l" t="t" r="r" b="b"/>
                <a:pathLst>
                  <a:path w="2358" h="3078" fill="none" extrusionOk="0">
                    <a:moveTo>
                      <a:pt x="1" y="0"/>
                    </a:moveTo>
                    <a:lnTo>
                      <a:pt x="2358" y="3077"/>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2"/>
              <p:cNvSpPr/>
              <p:nvPr/>
            </p:nvSpPr>
            <p:spPr>
              <a:xfrm>
                <a:off x="6129944" y="806418"/>
                <a:ext cx="77221" cy="77304"/>
              </a:xfrm>
              <a:custGeom>
                <a:avLst/>
                <a:gdLst/>
                <a:ahLst/>
                <a:cxnLst/>
                <a:rect l="l" t="t" r="r" b="b"/>
                <a:pathLst>
                  <a:path w="3110" h="3113" fill="none" extrusionOk="0">
                    <a:moveTo>
                      <a:pt x="0" y="3112"/>
                    </a:moveTo>
                    <a:lnTo>
                      <a:pt x="3110" y="0"/>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2"/>
              <p:cNvSpPr/>
              <p:nvPr/>
            </p:nvSpPr>
            <p:spPr>
              <a:xfrm>
                <a:off x="5992986" y="687108"/>
                <a:ext cx="56439" cy="98908"/>
              </a:xfrm>
              <a:custGeom>
                <a:avLst/>
                <a:gdLst/>
                <a:ahLst/>
                <a:cxnLst/>
                <a:rect l="l" t="t" r="r" b="b"/>
                <a:pathLst>
                  <a:path w="2273" h="3983" fill="none" extrusionOk="0">
                    <a:moveTo>
                      <a:pt x="2272" y="1"/>
                    </a:moveTo>
                    <a:lnTo>
                      <a:pt x="0" y="3982"/>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2"/>
              <p:cNvSpPr/>
              <p:nvPr/>
            </p:nvSpPr>
            <p:spPr>
              <a:xfrm>
                <a:off x="5928131" y="650682"/>
                <a:ext cx="24234" cy="98262"/>
              </a:xfrm>
              <a:custGeom>
                <a:avLst/>
                <a:gdLst/>
                <a:ahLst/>
                <a:cxnLst/>
                <a:rect l="l" t="t" r="r" b="b"/>
                <a:pathLst>
                  <a:path w="976" h="3957" fill="none" extrusionOk="0">
                    <a:moveTo>
                      <a:pt x="976" y="1"/>
                    </a:moveTo>
                    <a:lnTo>
                      <a:pt x="1" y="3956"/>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2"/>
              <p:cNvSpPr/>
              <p:nvPr/>
            </p:nvSpPr>
            <p:spPr>
              <a:xfrm>
                <a:off x="6079193" y="732994"/>
                <a:ext cx="58549" cy="76434"/>
              </a:xfrm>
              <a:custGeom>
                <a:avLst/>
                <a:gdLst/>
                <a:ahLst/>
                <a:cxnLst/>
                <a:rect l="l" t="t" r="r" b="b"/>
                <a:pathLst>
                  <a:path w="2358" h="3078" fill="none" extrusionOk="0">
                    <a:moveTo>
                      <a:pt x="2358" y="0"/>
                    </a:moveTo>
                    <a:lnTo>
                      <a:pt x="1" y="3077"/>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2"/>
              <p:cNvSpPr/>
              <p:nvPr/>
            </p:nvSpPr>
            <p:spPr>
              <a:xfrm>
                <a:off x="5524257" y="736992"/>
                <a:ext cx="655164" cy="655230"/>
              </a:xfrm>
              <a:custGeom>
                <a:avLst/>
                <a:gdLst/>
                <a:ahLst/>
                <a:cxnLst/>
                <a:rect l="l" t="t" r="r" b="b"/>
                <a:pathLst>
                  <a:path w="26386" h="26386" extrusionOk="0">
                    <a:moveTo>
                      <a:pt x="13193" y="0"/>
                    </a:moveTo>
                    <a:cubicBezTo>
                      <a:pt x="9691" y="0"/>
                      <a:pt x="6336" y="1391"/>
                      <a:pt x="3862" y="3865"/>
                    </a:cubicBezTo>
                    <a:cubicBezTo>
                      <a:pt x="1388" y="6339"/>
                      <a:pt x="0" y="9694"/>
                      <a:pt x="0" y="13193"/>
                    </a:cubicBezTo>
                    <a:cubicBezTo>
                      <a:pt x="0" y="16691"/>
                      <a:pt x="1388" y="20047"/>
                      <a:pt x="3862" y="22521"/>
                    </a:cubicBezTo>
                    <a:cubicBezTo>
                      <a:pt x="6336" y="24995"/>
                      <a:pt x="9691" y="26385"/>
                      <a:pt x="13193" y="26385"/>
                    </a:cubicBezTo>
                    <a:cubicBezTo>
                      <a:pt x="16691" y="26385"/>
                      <a:pt x="20047" y="24995"/>
                      <a:pt x="22521" y="22521"/>
                    </a:cubicBezTo>
                    <a:cubicBezTo>
                      <a:pt x="24995" y="20047"/>
                      <a:pt x="26385" y="16691"/>
                      <a:pt x="26385" y="13193"/>
                    </a:cubicBezTo>
                    <a:cubicBezTo>
                      <a:pt x="26385" y="9694"/>
                      <a:pt x="24995" y="6339"/>
                      <a:pt x="22521" y="3865"/>
                    </a:cubicBezTo>
                    <a:cubicBezTo>
                      <a:pt x="20047" y="1391"/>
                      <a:pt x="16691" y="0"/>
                      <a:pt x="1319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2"/>
              <p:cNvSpPr/>
              <p:nvPr/>
            </p:nvSpPr>
            <p:spPr>
              <a:xfrm>
                <a:off x="5521476" y="734211"/>
                <a:ext cx="660627" cy="660693"/>
              </a:xfrm>
              <a:custGeom>
                <a:avLst/>
                <a:gdLst/>
                <a:ahLst/>
                <a:cxnLst/>
                <a:rect l="l" t="t" r="r" b="b"/>
                <a:pathLst>
                  <a:path w="26606" h="26606" extrusionOk="0">
                    <a:moveTo>
                      <a:pt x="13305" y="112"/>
                    </a:moveTo>
                    <a:cubicBezTo>
                      <a:pt x="20589" y="112"/>
                      <a:pt x="26494" y="6017"/>
                      <a:pt x="26494" y="13305"/>
                    </a:cubicBezTo>
                    <a:cubicBezTo>
                      <a:pt x="26494" y="20592"/>
                      <a:pt x="20589" y="26497"/>
                      <a:pt x="13302" y="26497"/>
                    </a:cubicBezTo>
                    <a:cubicBezTo>
                      <a:pt x="6017" y="26497"/>
                      <a:pt x="109" y="20592"/>
                      <a:pt x="109" y="13305"/>
                    </a:cubicBezTo>
                    <a:cubicBezTo>
                      <a:pt x="109" y="6017"/>
                      <a:pt x="6017" y="112"/>
                      <a:pt x="13302" y="112"/>
                    </a:cubicBezTo>
                    <a:close/>
                    <a:moveTo>
                      <a:pt x="13302" y="1"/>
                    </a:moveTo>
                    <a:cubicBezTo>
                      <a:pt x="11507" y="1"/>
                      <a:pt x="9765" y="355"/>
                      <a:pt x="8125" y="1046"/>
                    </a:cubicBezTo>
                    <a:cubicBezTo>
                      <a:pt x="6542" y="1717"/>
                      <a:pt x="5119" y="2677"/>
                      <a:pt x="3898" y="3898"/>
                    </a:cubicBezTo>
                    <a:cubicBezTo>
                      <a:pt x="2677" y="5119"/>
                      <a:pt x="1717" y="6542"/>
                      <a:pt x="1046" y="8125"/>
                    </a:cubicBezTo>
                    <a:cubicBezTo>
                      <a:pt x="352" y="9765"/>
                      <a:pt x="1" y="11507"/>
                      <a:pt x="1" y="13305"/>
                    </a:cubicBezTo>
                    <a:cubicBezTo>
                      <a:pt x="1" y="15099"/>
                      <a:pt x="352" y="16841"/>
                      <a:pt x="1046" y="18481"/>
                    </a:cubicBezTo>
                    <a:cubicBezTo>
                      <a:pt x="1717" y="20065"/>
                      <a:pt x="2677" y="21488"/>
                      <a:pt x="3898" y="22709"/>
                    </a:cubicBezTo>
                    <a:cubicBezTo>
                      <a:pt x="5119" y="23933"/>
                      <a:pt x="6542" y="24890"/>
                      <a:pt x="8125" y="25560"/>
                    </a:cubicBezTo>
                    <a:cubicBezTo>
                      <a:pt x="9765" y="26254"/>
                      <a:pt x="11507" y="26606"/>
                      <a:pt x="13302" y="26606"/>
                    </a:cubicBezTo>
                    <a:cubicBezTo>
                      <a:pt x="15099" y="26606"/>
                      <a:pt x="16841" y="26254"/>
                      <a:pt x="18481" y="25560"/>
                    </a:cubicBezTo>
                    <a:cubicBezTo>
                      <a:pt x="20065" y="24890"/>
                      <a:pt x="21488" y="23933"/>
                      <a:pt x="22709" y="22709"/>
                    </a:cubicBezTo>
                    <a:cubicBezTo>
                      <a:pt x="23930" y="21488"/>
                      <a:pt x="24890" y="20065"/>
                      <a:pt x="25560" y="18481"/>
                    </a:cubicBezTo>
                    <a:cubicBezTo>
                      <a:pt x="26254" y="16841"/>
                      <a:pt x="26606" y="15099"/>
                      <a:pt x="26606" y="13305"/>
                    </a:cubicBezTo>
                    <a:cubicBezTo>
                      <a:pt x="26606" y="11507"/>
                      <a:pt x="26254" y="9765"/>
                      <a:pt x="25560" y="8125"/>
                    </a:cubicBezTo>
                    <a:cubicBezTo>
                      <a:pt x="24890" y="6542"/>
                      <a:pt x="23930" y="5119"/>
                      <a:pt x="22709" y="3898"/>
                    </a:cubicBezTo>
                    <a:cubicBezTo>
                      <a:pt x="21488" y="2677"/>
                      <a:pt x="20065" y="1717"/>
                      <a:pt x="18481" y="1046"/>
                    </a:cubicBezTo>
                    <a:cubicBezTo>
                      <a:pt x="16841" y="355"/>
                      <a:pt x="15099" y="1"/>
                      <a:pt x="13302"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2"/>
              <p:cNvSpPr/>
              <p:nvPr/>
            </p:nvSpPr>
            <p:spPr>
              <a:xfrm>
                <a:off x="5701837" y="853074"/>
                <a:ext cx="404506" cy="404546"/>
              </a:xfrm>
              <a:custGeom>
                <a:avLst/>
                <a:gdLst/>
                <a:ahLst/>
                <a:cxnLst/>
                <a:rect l="l" t="t" r="r" b="b"/>
                <a:pathLst>
                  <a:path w="16291" h="16291" extrusionOk="0">
                    <a:moveTo>
                      <a:pt x="8146" y="1"/>
                    </a:moveTo>
                    <a:cubicBezTo>
                      <a:pt x="3646" y="1"/>
                      <a:pt x="1" y="3649"/>
                      <a:pt x="1" y="8146"/>
                    </a:cubicBezTo>
                    <a:cubicBezTo>
                      <a:pt x="1" y="12646"/>
                      <a:pt x="3646" y="16291"/>
                      <a:pt x="8146" y="16291"/>
                    </a:cubicBezTo>
                    <a:cubicBezTo>
                      <a:pt x="12643" y="16291"/>
                      <a:pt x="16291" y="12646"/>
                      <a:pt x="16291" y="8146"/>
                    </a:cubicBezTo>
                    <a:cubicBezTo>
                      <a:pt x="16291" y="3649"/>
                      <a:pt x="12643" y="1"/>
                      <a:pt x="814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2"/>
              <p:cNvSpPr/>
              <p:nvPr/>
            </p:nvSpPr>
            <p:spPr>
              <a:xfrm>
                <a:off x="5699081" y="850317"/>
                <a:ext cx="410043" cy="410084"/>
              </a:xfrm>
              <a:custGeom>
                <a:avLst/>
                <a:gdLst/>
                <a:ahLst/>
                <a:cxnLst/>
                <a:rect l="l" t="t" r="r" b="b"/>
                <a:pathLst>
                  <a:path w="16514" h="16514" extrusionOk="0">
                    <a:moveTo>
                      <a:pt x="8257" y="112"/>
                    </a:moveTo>
                    <a:cubicBezTo>
                      <a:pt x="12757" y="112"/>
                      <a:pt x="16402" y="3760"/>
                      <a:pt x="16402" y="8257"/>
                    </a:cubicBezTo>
                    <a:cubicBezTo>
                      <a:pt x="16402" y="12757"/>
                      <a:pt x="12757" y="16402"/>
                      <a:pt x="8257" y="16402"/>
                    </a:cubicBezTo>
                    <a:cubicBezTo>
                      <a:pt x="3757" y="16402"/>
                      <a:pt x="112" y="12757"/>
                      <a:pt x="112" y="8257"/>
                    </a:cubicBezTo>
                    <a:cubicBezTo>
                      <a:pt x="112" y="3760"/>
                      <a:pt x="3757" y="112"/>
                      <a:pt x="8257" y="112"/>
                    </a:cubicBezTo>
                    <a:close/>
                    <a:moveTo>
                      <a:pt x="8257" y="1"/>
                    </a:moveTo>
                    <a:cubicBezTo>
                      <a:pt x="7141" y="1"/>
                      <a:pt x="6061" y="220"/>
                      <a:pt x="5042" y="651"/>
                    </a:cubicBezTo>
                    <a:cubicBezTo>
                      <a:pt x="4061" y="1066"/>
                      <a:pt x="3177" y="1661"/>
                      <a:pt x="2419" y="2419"/>
                    </a:cubicBezTo>
                    <a:cubicBezTo>
                      <a:pt x="1660" y="3177"/>
                      <a:pt x="1066" y="4061"/>
                      <a:pt x="650" y="5045"/>
                    </a:cubicBezTo>
                    <a:cubicBezTo>
                      <a:pt x="220" y="6061"/>
                      <a:pt x="0" y="7144"/>
                      <a:pt x="0" y="8257"/>
                    </a:cubicBezTo>
                    <a:cubicBezTo>
                      <a:pt x="0" y="9372"/>
                      <a:pt x="220" y="10453"/>
                      <a:pt x="650" y="11472"/>
                    </a:cubicBezTo>
                    <a:cubicBezTo>
                      <a:pt x="1066" y="12455"/>
                      <a:pt x="1660" y="13337"/>
                      <a:pt x="2419" y="14095"/>
                    </a:cubicBezTo>
                    <a:cubicBezTo>
                      <a:pt x="3177" y="14853"/>
                      <a:pt x="4061" y="15448"/>
                      <a:pt x="5042" y="15863"/>
                    </a:cubicBezTo>
                    <a:cubicBezTo>
                      <a:pt x="6061" y="16294"/>
                      <a:pt x="7141" y="16513"/>
                      <a:pt x="8257" y="16513"/>
                    </a:cubicBezTo>
                    <a:cubicBezTo>
                      <a:pt x="9372" y="16513"/>
                      <a:pt x="10453" y="16294"/>
                      <a:pt x="11471" y="15863"/>
                    </a:cubicBezTo>
                    <a:cubicBezTo>
                      <a:pt x="12452" y="15448"/>
                      <a:pt x="13336" y="14853"/>
                      <a:pt x="14095" y="14095"/>
                    </a:cubicBezTo>
                    <a:cubicBezTo>
                      <a:pt x="14853" y="13337"/>
                      <a:pt x="15447" y="12452"/>
                      <a:pt x="15863" y="11472"/>
                    </a:cubicBezTo>
                    <a:cubicBezTo>
                      <a:pt x="16293" y="10453"/>
                      <a:pt x="16513" y="9372"/>
                      <a:pt x="16513" y="8257"/>
                    </a:cubicBezTo>
                    <a:cubicBezTo>
                      <a:pt x="16513" y="7144"/>
                      <a:pt x="16293" y="6061"/>
                      <a:pt x="15863" y="5045"/>
                    </a:cubicBezTo>
                    <a:cubicBezTo>
                      <a:pt x="15447" y="4061"/>
                      <a:pt x="14853" y="3177"/>
                      <a:pt x="14095" y="2419"/>
                    </a:cubicBezTo>
                    <a:cubicBezTo>
                      <a:pt x="13336" y="1661"/>
                      <a:pt x="12452" y="1066"/>
                      <a:pt x="11471" y="651"/>
                    </a:cubicBezTo>
                    <a:cubicBezTo>
                      <a:pt x="10453" y="220"/>
                      <a:pt x="9372" y="1"/>
                      <a:pt x="8257"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2"/>
              <p:cNvSpPr/>
              <p:nvPr/>
            </p:nvSpPr>
            <p:spPr>
              <a:xfrm>
                <a:off x="5904072" y="853074"/>
                <a:ext cx="25" cy="404546"/>
              </a:xfrm>
              <a:custGeom>
                <a:avLst/>
                <a:gdLst/>
                <a:ahLst/>
                <a:cxnLst/>
                <a:rect l="l" t="t" r="r" b="b"/>
                <a:pathLst>
                  <a:path w="1" h="16291" fill="none" extrusionOk="0">
                    <a:moveTo>
                      <a:pt x="1" y="1"/>
                    </a:moveTo>
                    <a:lnTo>
                      <a:pt x="1" y="1629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2"/>
              <p:cNvSpPr/>
              <p:nvPr/>
            </p:nvSpPr>
            <p:spPr>
              <a:xfrm>
                <a:off x="5701837" y="1055316"/>
                <a:ext cx="404506" cy="25"/>
              </a:xfrm>
              <a:custGeom>
                <a:avLst/>
                <a:gdLst/>
                <a:ahLst/>
                <a:cxnLst/>
                <a:rect l="l" t="t" r="r" b="b"/>
                <a:pathLst>
                  <a:path w="16291" h="1" fill="none" extrusionOk="0">
                    <a:moveTo>
                      <a:pt x="16291" y="1"/>
                    </a:moveTo>
                    <a:lnTo>
                      <a:pt x="1"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2"/>
              <p:cNvSpPr/>
              <p:nvPr/>
            </p:nvSpPr>
            <p:spPr>
              <a:xfrm>
                <a:off x="5761080" y="912319"/>
                <a:ext cx="286017" cy="286046"/>
              </a:xfrm>
              <a:custGeom>
                <a:avLst/>
                <a:gdLst/>
                <a:ahLst/>
                <a:cxnLst/>
                <a:rect l="l" t="t" r="r" b="b"/>
                <a:pathLst>
                  <a:path w="11519" h="11519" fill="none" extrusionOk="0">
                    <a:moveTo>
                      <a:pt x="11519" y="1"/>
                    </a:moveTo>
                    <a:lnTo>
                      <a:pt x="1" y="11519"/>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2"/>
              <p:cNvSpPr/>
              <p:nvPr/>
            </p:nvSpPr>
            <p:spPr>
              <a:xfrm>
                <a:off x="5761080" y="912319"/>
                <a:ext cx="286017" cy="286046"/>
              </a:xfrm>
              <a:custGeom>
                <a:avLst/>
                <a:gdLst/>
                <a:ahLst/>
                <a:cxnLst/>
                <a:rect l="l" t="t" r="r" b="b"/>
                <a:pathLst>
                  <a:path w="11519" h="11519" fill="none" extrusionOk="0">
                    <a:moveTo>
                      <a:pt x="11519" y="11519"/>
                    </a:moveTo>
                    <a:lnTo>
                      <a:pt x="1"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2"/>
              <p:cNvSpPr/>
              <p:nvPr/>
            </p:nvSpPr>
            <p:spPr>
              <a:xfrm>
                <a:off x="5826654" y="868493"/>
                <a:ext cx="154865" cy="373804"/>
              </a:xfrm>
              <a:custGeom>
                <a:avLst/>
                <a:gdLst/>
                <a:ahLst/>
                <a:cxnLst/>
                <a:rect l="l" t="t" r="r" b="b"/>
                <a:pathLst>
                  <a:path w="6237" h="15053" fill="none" extrusionOk="0">
                    <a:moveTo>
                      <a:pt x="1" y="1"/>
                    </a:moveTo>
                    <a:lnTo>
                      <a:pt x="6237" y="15052"/>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2"/>
              <p:cNvSpPr/>
              <p:nvPr/>
            </p:nvSpPr>
            <p:spPr>
              <a:xfrm>
                <a:off x="5717181" y="977896"/>
                <a:ext cx="373766" cy="154880"/>
              </a:xfrm>
              <a:custGeom>
                <a:avLst/>
                <a:gdLst/>
                <a:ahLst/>
                <a:cxnLst/>
                <a:rect l="l" t="t" r="r" b="b"/>
                <a:pathLst>
                  <a:path w="15053" h="6237" fill="none" extrusionOk="0">
                    <a:moveTo>
                      <a:pt x="15052" y="1"/>
                    </a:moveTo>
                    <a:lnTo>
                      <a:pt x="0" y="6237"/>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2"/>
              <p:cNvSpPr/>
              <p:nvPr/>
            </p:nvSpPr>
            <p:spPr>
              <a:xfrm>
                <a:off x="5826654" y="868493"/>
                <a:ext cx="154865" cy="373804"/>
              </a:xfrm>
              <a:custGeom>
                <a:avLst/>
                <a:gdLst/>
                <a:ahLst/>
                <a:cxnLst/>
                <a:rect l="l" t="t" r="r" b="b"/>
                <a:pathLst>
                  <a:path w="6237" h="15053" fill="none" extrusionOk="0">
                    <a:moveTo>
                      <a:pt x="6237" y="1"/>
                    </a:moveTo>
                    <a:lnTo>
                      <a:pt x="1" y="15052"/>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2"/>
              <p:cNvSpPr/>
              <p:nvPr/>
            </p:nvSpPr>
            <p:spPr>
              <a:xfrm>
                <a:off x="5717181" y="977896"/>
                <a:ext cx="373766" cy="154880"/>
              </a:xfrm>
              <a:custGeom>
                <a:avLst/>
                <a:gdLst/>
                <a:ahLst/>
                <a:cxnLst/>
                <a:rect l="l" t="t" r="r" b="b"/>
                <a:pathLst>
                  <a:path w="15053" h="6237" fill="none" extrusionOk="0">
                    <a:moveTo>
                      <a:pt x="15052" y="6237"/>
                    </a:moveTo>
                    <a:lnTo>
                      <a:pt x="0"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2"/>
              <p:cNvSpPr/>
              <p:nvPr/>
            </p:nvSpPr>
            <p:spPr>
              <a:xfrm>
                <a:off x="5810018" y="903529"/>
                <a:ext cx="214755" cy="214876"/>
              </a:xfrm>
              <a:custGeom>
                <a:avLst/>
                <a:gdLst/>
                <a:ahLst/>
                <a:cxnLst/>
                <a:rect l="l" t="t" r="r" b="b"/>
                <a:pathLst>
                  <a:path w="8649" h="8653" extrusionOk="0">
                    <a:moveTo>
                      <a:pt x="4325" y="115"/>
                    </a:moveTo>
                    <a:cubicBezTo>
                      <a:pt x="6652" y="115"/>
                      <a:pt x="8538" y="2000"/>
                      <a:pt x="8538" y="4325"/>
                    </a:cubicBezTo>
                    <a:cubicBezTo>
                      <a:pt x="8538" y="6653"/>
                      <a:pt x="6652" y="8538"/>
                      <a:pt x="4325" y="8538"/>
                    </a:cubicBezTo>
                    <a:cubicBezTo>
                      <a:pt x="2000" y="8538"/>
                      <a:pt x="114" y="6653"/>
                      <a:pt x="114" y="4325"/>
                    </a:cubicBezTo>
                    <a:cubicBezTo>
                      <a:pt x="114" y="2000"/>
                      <a:pt x="2000" y="115"/>
                      <a:pt x="4325" y="115"/>
                    </a:cubicBezTo>
                    <a:close/>
                    <a:moveTo>
                      <a:pt x="4325" y="1"/>
                    </a:moveTo>
                    <a:cubicBezTo>
                      <a:pt x="3171" y="1"/>
                      <a:pt x="2085" y="452"/>
                      <a:pt x="1268" y="1268"/>
                    </a:cubicBezTo>
                    <a:cubicBezTo>
                      <a:pt x="451" y="2085"/>
                      <a:pt x="0" y="3171"/>
                      <a:pt x="0" y="4325"/>
                    </a:cubicBezTo>
                    <a:cubicBezTo>
                      <a:pt x="0" y="5481"/>
                      <a:pt x="448" y="6568"/>
                      <a:pt x="1268" y="7385"/>
                    </a:cubicBezTo>
                    <a:cubicBezTo>
                      <a:pt x="2085" y="8201"/>
                      <a:pt x="3171" y="8652"/>
                      <a:pt x="4325" y="8652"/>
                    </a:cubicBezTo>
                    <a:cubicBezTo>
                      <a:pt x="5481" y="8652"/>
                      <a:pt x="6567" y="8201"/>
                      <a:pt x="7384" y="7385"/>
                    </a:cubicBezTo>
                    <a:cubicBezTo>
                      <a:pt x="8201" y="6568"/>
                      <a:pt x="8649" y="5481"/>
                      <a:pt x="8649" y="4325"/>
                    </a:cubicBezTo>
                    <a:cubicBezTo>
                      <a:pt x="8649" y="3171"/>
                      <a:pt x="8201" y="2085"/>
                      <a:pt x="7384" y="1268"/>
                    </a:cubicBezTo>
                    <a:cubicBezTo>
                      <a:pt x="6567" y="452"/>
                      <a:pt x="5481" y="1"/>
                      <a:pt x="4325"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2"/>
              <p:cNvSpPr/>
              <p:nvPr/>
            </p:nvSpPr>
            <p:spPr>
              <a:xfrm>
                <a:off x="5812849" y="906359"/>
                <a:ext cx="209168" cy="209214"/>
              </a:xfrm>
              <a:custGeom>
                <a:avLst/>
                <a:gdLst/>
                <a:ahLst/>
                <a:cxnLst/>
                <a:rect l="l" t="t" r="r" b="b"/>
                <a:pathLst>
                  <a:path w="8424" h="8425" extrusionOk="0">
                    <a:moveTo>
                      <a:pt x="4211" y="1"/>
                    </a:moveTo>
                    <a:cubicBezTo>
                      <a:pt x="1886" y="1"/>
                      <a:pt x="0" y="1886"/>
                      <a:pt x="0" y="4211"/>
                    </a:cubicBezTo>
                    <a:cubicBezTo>
                      <a:pt x="0" y="6539"/>
                      <a:pt x="1886" y="8424"/>
                      <a:pt x="4211" y="8424"/>
                    </a:cubicBezTo>
                    <a:cubicBezTo>
                      <a:pt x="6538" y="8424"/>
                      <a:pt x="8424" y="6539"/>
                      <a:pt x="8424" y="4211"/>
                    </a:cubicBezTo>
                    <a:cubicBezTo>
                      <a:pt x="8424" y="1886"/>
                      <a:pt x="6538" y="1"/>
                      <a:pt x="421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4" name="Google Shape;1684;p42"/>
            <p:cNvSpPr/>
            <p:nvPr/>
          </p:nvSpPr>
          <p:spPr>
            <a:xfrm rot="-578927">
              <a:off x="4166989" y="1367865"/>
              <a:ext cx="331563" cy="65662"/>
            </a:xfrm>
            <a:custGeom>
              <a:avLst/>
              <a:gdLst/>
              <a:ahLst/>
              <a:cxnLst/>
              <a:rect l="l" t="t" r="r" b="b"/>
              <a:pathLst>
                <a:path w="10296" h="2039" extrusionOk="0">
                  <a:moveTo>
                    <a:pt x="3043" y="1"/>
                  </a:moveTo>
                  <a:lnTo>
                    <a:pt x="1641" y="1052"/>
                  </a:lnTo>
                  <a:lnTo>
                    <a:pt x="475" y="176"/>
                  </a:lnTo>
                  <a:lnTo>
                    <a:pt x="1" y="809"/>
                  </a:lnTo>
                  <a:lnTo>
                    <a:pt x="1641" y="2038"/>
                  </a:lnTo>
                  <a:lnTo>
                    <a:pt x="3043" y="987"/>
                  </a:lnTo>
                  <a:lnTo>
                    <a:pt x="4445" y="2038"/>
                  </a:lnTo>
                  <a:lnTo>
                    <a:pt x="5848" y="987"/>
                  </a:lnTo>
                  <a:lnTo>
                    <a:pt x="7250" y="2038"/>
                  </a:lnTo>
                  <a:lnTo>
                    <a:pt x="8653" y="987"/>
                  </a:lnTo>
                  <a:lnTo>
                    <a:pt x="9821" y="1860"/>
                  </a:lnTo>
                  <a:lnTo>
                    <a:pt x="10295" y="1230"/>
                  </a:lnTo>
                  <a:lnTo>
                    <a:pt x="8653" y="1"/>
                  </a:lnTo>
                  <a:lnTo>
                    <a:pt x="7250" y="1052"/>
                  </a:lnTo>
                  <a:lnTo>
                    <a:pt x="5848" y="1"/>
                  </a:lnTo>
                  <a:lnTo>
                    <a:pt x="4445" y="1052"/>
                  </a:lnTo>
                  <a:lnTo>
                    <a:pt x="3043" y="1"/>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2"/>
            <p:cNvSpPr/>
            <p:nvPr/>
          </p:nvSpPr>
          <p:spPr>
            <a:xfrm rot="-579034">
              <a:off x="4615261" y="1232878"/>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2"/>
            <p:cNvSpPr/>
            <p:nvPr/>
          </p:nvSpPr>
          <p:spPr>
            <a:xfrm rot="-579034">
              <a:off x="4076894" y="1159772"/>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2"/>
            <p:cNvSpPr/>
            <p:nvPr/>
          </p:nvSpPr>
          <p:spPr>
            <a:xfrm rot="-578799">
              <a:off x="4141299" y="998510"/>
              <a:ext cx="38357" cy="38305"/>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2"/>
            <p:cNvSpPr/>
            <p:nvPr/>
          </p:nvSpPr>
          <p:spPr>
            <a:xfrm rot="-579034">
              <a:off x="4472750" y="1449852"/>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9" name="Google Shape;1689;p42"/>
          <p:cNvSpPr txBox="1">
            <a:spLocks noGrp="1"/>
          </p:cNvSpPr>
          <p:nvPr>
            <p:ph type="title"/>
          </p:nvPr>
        </p:nvSpPr>
        <p:spPr>
          <a:xfrm>
            <a:off x="719675" y="452699"/>
            <a:ext cx="3344400" cy="1208400"/>
          </a:xfrm>
          <a:prstGeom prst="rect">
            <a:avLst/>
          </a:prstGeom>
        </p:spPr>
        <p:txBody>
          <a:bodyPr spcFirstLastPara="1" wrap="square" lIns="91425" tIns="91425" rIns="91425" bIns="91425" anchor="b" anchorCtr="0">
            <a:noAutofit/>
          </a:bodyPr>
          <a:lstStyle/>
          <a:p>
            <a:r>
              <a:rPr lang="en"/>
              <a:t>Graph algorithm</a:t>
            </a:r>
          </a:p>
        </p:txBody>
      </p:sp>
      <p:sp>
        <p:nvSpPr>
          <p:cNvPr id="1690" name="Google Shape;1690;p42"/>
          <p:cNvSpPr txBox="1">
            <a:spLocks noGrp="1"/>
          </p:cNvSpPr>
          <p:nvPr>
            <p:ph type="subTitle" idx="1"/>
          </p:nvPr>
        </p:nvSpPr>
        <p:spPr>
          <a:xfrm>
            <a:off x="719675" y="1857805"/>
            <a:ext cx="4783500" cy="2323200"/>
          </a:xfrm>
          <a:prstGeom prst="rect">
            <a:avLst/>
          </a:prstGeom>
        </p:spPr>
        <p:txBody>
          <a:bodyPr spcFirstLastPara="1" wrap="square" lIns="91425" tIns="91425" rIns="91425" bIns="91425" anchor="t" anchorCtr="0">
            <a:noAutofit/>
          </a:bodyPr>
          <a:lstStyle/>
          <a:p>
            <a:pPr marL="0" indent="0">
              <a:buNone/>
            </a:pPr>
            <a:r>
              <a:rPr lang="en" err="1"/>
              <a:t>Giải</a:t>
            </a:r>
            <a:r>
              <a:rPr lang="en"/>
              <a:t> </a:t>
            </a:r>
            <a:r>
              <a:rPr lang="en" err="1"/>
              <a:t>thuật</a:t>
            </a:r>
            <a:r>
              <a:rPr lang="en"/>
              <a:t> </a:t>
            </a:r>
            <a:r>
              <a:rPr lang="en" err="1"/>
              <a:t>đồ</a:t>
            </a:r>
            <a:r>
              <a:rPr lang="en"/>
              <a:t> </a:t>
            </a:r>
            <a:r>
              <a:rPr lang="en" err="1"/>
              <a:t>thị</a:t>
            </a:r>
            <a:r>
              <a:rPr lang="en"/>
              <a:t> (graph algorithm) </a:t>
            </a:r>
            <a:r>
              <a:rPr lang="en" err="1"/>
              <a:t>là</a:t>
            </a:r>
            <a:r>
              <a:rPr lang="en"/>
              <a:t> </a:t>
            </a:r>
            <a:r>
              <a:rPr lang="en" err="1"/>
              <a:t>những</a:t>
            </a:r>
            <a:r>
              <a:rPr lang="en"/>
              <a:t> </a:t>
            </a:r>
            <a:r>
              <a:rPr lang="en" err="1"/>
              <a:t>thuật</a:t>
            </a:r>
            <a:r>
              <a:rPr lang="en"/>
              <a:t> </a:t>
            </a:r>
            <a:r>
              <a:rPr lang="en" err="1"/>
              <a:t>toán</a:t>
            </a:r>
            <a:r>
              <a:rPr lang="en"/>
              <a:t> </a:t>
            </a:r>
            <a:r>
              <a:rPr lang="en" err="1"/>
              <a:t>được</a:t>
            </a:r>
            <a:r>
              <a:rPr lang="en"/>
              <a:t> </a:t>
            </a:r>
            <a:r>
              <a:rPr lang="en" err="1"/>
              <a:t>thiết</a:t>
            </a:r>
            <a:r>
              <a:rPr lang="en"/>
              <a:t> </a:t>
            </a:r>
            <a:r>
              <a:rPr lang="en" err="1"/>
              <a:t>kế</a:t>
            </a:r>
            <a:r>
              <a:rPr lang="en"/>
              <a:t> </a:t>
            </a:r>
            <a:r>
              <a:rPr lang="en" err="1"/>
              <a:t>và</a:t>
            </a:r>
            <a:r>
              <a:rPr lang="en"/>
              <a:t> </a:t>
            </a:r>
            <a:r>
              <a:rPr lang="en" err="1"/>
              <a:t>sử</a:t>
            </a:r>
            <a:r>
              <a:rPr lang="en"/>
              <a:t> </a:t>
            </a:r>
            <a:r>
              <a:rPr lang="en" err="1"/>
              <a:t>dụng</a:t>
            </a:r>
            <a:r>
              <a:rPr lang="en"/>
              <a:t> </a:t>
            </a:r>
            <a:r>
              <a:rPr lang="en" err="1"/>
              <a:t>để</a:t>
            </a:r>
            <a:r>
              <a:rPr lang="en"/>
              <a:t> </a:t>
            </a:r>
            <a:r>
              <a:rPr lang="en" err="1"/>
              <a:t>xử</a:t>
            </a:r>
            <a:r>
              <a:rPr lang="en"/>
              <a:t> </a:t>
            </a:r>
            <a:r>
              <a:rPr lang="en" err="1"/>
              <a:t>lý</a:t>
            </a:r>
            <a:r>
              <a:rPr lang="en"/>
              <a:t> </a:t>
            </a:r>
            <a:r>
              <a:rPr lang="en" err="1"/>
              <a:t>các</a:t>
            </a:r>
            <a:r>
              <a:rPr lang="en"/>
              <a:t> </a:t>
            </a:r>
            <a:r>
              <a:rPr lang="en" err="1"/>
              <a:t>vấn</a:t>
            </a:r>
            <a:r>
              <a:rPr lang="en"/>
              <a:t> </a:t>
            </a:r>
            <a:r>
              <a:rPr lang="en" err="1"/>
              <a:t>đề</a:t>
            </a:r>
            <a:r>
              <a:rPr lang="en"/>
              <a:t> </a:t>
            </a:r>
            <a:r>
              <a:rPr lang="en" err="1"/>
              <a:t>liên</a:t>
            </a:r>
            <a:r>
              <a:rPr lang="en"/>
              <a:t> </a:t>
            </a:r>
            <a:r>
              <a:rPr lang="en" err="1"/>
              <a:t>quan</a:t>
            </a:r>
            <a:r>
              <a:rPr lang="en"/>
              <a:t> </a:t>
            </a:r>
            <a:r>
              <a:rPr lang="en" err="1"/>
              <a:t>đến</a:t>
            </a:r>
            <a:r>
              <a:rPr lang="en"/>
              <a:t> </a:t>
            </a:r>
            <a:r>
              <a:rPr lang="en" err="1"/>
              <a:t>đồ</a:t>
            </a:r>
            <a:r>
              <a:rPr lang="en"/>
              <a:t> </a:t>
            </a:r>
            <a:r>
              <a:rPr lang="en" err="1"/>
              <a:t>thị</a:t>
            </a:r>
            <a:r>
              <a:rPr lang="en"/>
              <a:t>, </a:t>
            </a:r>
            <a:r>
              <a:rPr lang="en" err="1"/>
              <a:t>cấu</a:t>
            </a:r>
            <a:r>
              <a:rPr lang="en"/>
              <a:t> </a:t>
            </a:r>
            <a:r>
              <a:rPr lang="en" err="1"/>
              <a:t>trúc</a:t>
            </a:r>
            <a:r>
              <a:rPr lang="en"/>
              <a:t> </a:t>
            </a:r>
            <a:r>
              <a:rPr lang="en" err="1"/>
              <a:t>dữ</a:t>
            </a:r>
            <a:r>
              <a:rPr lang="en"/>
              <a:t> </a:t>
            </a:r>
            <a:r>
              <a:rPr lang="en" err="1"/>
              <a:t>liệu</a:t>
            </a:r>
            <a:r>
              <a:rPr lang="en"/>
              <a:t> </a:t>
            </a:r>
            <a:r>
              <a:rPr lang="en" err="1"/>
              <a:t>biểu</a:t>
            </a:r>
            <a:r>
              <a:rPr lang="en"/>
              <a:t> </a:t>
            </a:r>
            <a:r>
              <a:rPr lang="en" err="1"/>
              <a:t>diễn</a:t>
            </a:r>
            <a:r>
              <a:rPr lang="en"/>
              <a:t> </a:t>
            </a:r>
            <a:r>
              <a:rPr lang="en" err="1"/>
              <a:t>các</a:t>
            </a:r>
            <a:r>
              <a:rPr lang="en"/>
              <a:t> </a:t>
            </a:r>
            <a:r>
              <a:rPr lang="en" err="1"/>
              <a:t>mối</a:t>
            </a:r>
            <a:r>
              <a:rPr lang="en"/>
              <a:t> </a:t>
            </a:r>
            <a:r>
              <a:rPr lang="en" err="1"/>
              <a:t>quan</a:t>
            </a:r>
            <a:r>
              <a:rPr lang="en"/>
              <a:t> </a:t>
            </a:r>
            <a:r>
              <a:rPr lang="en" err="1"/>
              <a:t>hệ</a:t>
            </a:r>
            <a:r>
              <a:rPr lang="en"/>
              <a:t> </a:t>
            </a:r>
            <a:r>
              <a:rPr lang="en" err="1"/>
              <a:t>giữa</a:t>
            </a:r>
            <a:r>
              <a:rPr lang="en"/>
              <a:t> </a:t>
            </a:r>
            <a:r>
              <a:rPr lang="en" err="1"/>
              <a:t>các</a:t>
            </a:r>
            <a:r>
              <a:rPr lang="en"/>
              <a:t> </a:t>
            </a:r>
            <a:r>
              <a:rPr lang="en" err="1"/>
              <a:t>đối</a:t>
            </a:r>
            <a:r>
              <a:rPr lang="en"/>
              <a:t> </a:t>
            </a:r>
            <a:r>
              <a:rPr lang="en" err="1"/>
              <a:t>tượng</a:t>
            </a:r>
            <a:r>
              <a:rPr lang="en"/>
              <a:t>.</a:t>
            </a:r>
            <a:endParaRPr lang="vi-VN"/>
          </a:p>
        </p:txBody>
      </p:sp>
      <p:sp>
        <p:nvSpPr>
          <p:cNvPr id="1691" name="Google Shape;1691;p42"/>
          <p:cNvSpPr txBox="1"/>
          <p:nvPr/>
        </p:nvSpPr>
        <p:spPr>
          <a:xfrm>
            <a:off x="47790" y="4877178"/>
            <a:ext cx="4220100" cy="456600"/>
          </a:xfrm>
          <a:prstGeom prst="rect">
            <a:avLst/>
          </a:prstGeom>
          <a:noFill/>
          <a:ln>
            <a:noFill/>
          </a:ln>
        </p:spPr>
        <p:txBody>
          <a:bodyPr spcFirstLastPara="1" wrap="square" lIns="91425" tIns="91425" rIns="80900" bIns="91425" anchor="t" anchorCtr="0">
            <a:noAutofit/>
          </a:bodyPr>
          <a:lstStyle/>
          <a:p>
            <a:pPr marL="0" marR="0" lvl="0" indent="0" algn="l" rtl="0">
              <a:lnSpc>
                <a:spcPct val="100000"/>
              </a:lnSpc>
              <a:spcBef>
                <a:spcPts val="0"/>
              </a:spcBef>
              <a:spcAft>
                <a:spcPts val="0"/>
              </a:spcAft>
              <a:buClr>
                <a:srgbClr val="000000"/>
              </a:buClr>
              <a:buSzPts val="990"/>
              <a:buFont typeface="Arial"/>
              <a:buNone/>
            </a:pPr>
            <a:r>
              <a:rPr lang="en" sz="1600" b="1">
                <a:solidFill>
                  <a:schemeClr val="lt1"/>
                </a:solidFill>
                <a:latin typeface="Jost"/>
                <a:ea typeface="Jost"/>
                <a:cs typeface="Jost"/>
                <a:sym typeface="Jost"/>
              </a:rPr>
              <a:t>AMAZING · INTERESTING</a:t>
            </a:r>
            <a:endParaRPr sz="1600" b="1">
              <a:solidFill>
                <a:schemeClr val="lt1"/>
              </a:solidFill>
              <a:latin typeface="Jost"/>
              <a:ea typeface="Jost"/>
              <a:cs typeface="Jost"/>
              <a:sym typeface="Jost"/>
            </a:endParaRPr>
          </a:p>
        </p:txBody>
      </p:sp>
      <p:grpSp>
        <p:nvGrpSpPr>
          <p:cNvPr id="1692" name="Google Shape;1692;p42"/>
          <p:cNvGrpSpPr/>
          <p:nvPr/>
        </p:nvGrpSpPr>
        <p:grpSpPr>
          <a:xfrm>
            <a:off x="4964079" y="571500"/>
            <a:ext cx="1210919" cy="1210919"/>
            <a:chOff x="5496254" y="845512"/>
            <a:chExt cx="1210919" cy="1210919"/>
          </a:xfrm>
        </p:grpSpPr>
        <p:grpSp>
          <p:nvGrpSpPr>
            <p:cNvPr id="1693" name="Google Shape;1693;p42"/>
            <p:cNvGrpSpPr/>
            <p:nvPr/>
          </p:nvGrpSpPr>
          <p:grpSpPr>
            <a:xfrm>
              <a:off x="5496254" y="845512"/>
              <a:ext cx="1210919" cy="1210919"/>
              <a:chOff x="5865054" y="1019025"/>
              <a:chExt cx="1210919" cy="1210919"/>
            </a:xfrm>
          </p:grpSpPr>
          <p:sp>
            <p:nvSpPr>
              <p:cNvPr id="1694" name="Google Shape;1694;p42"/>
              <p:cNvSpPr/>
              <p:nvPr/>
            </p:nvSpPr>
            <p:spPr>
              <a:xfrm rot="-579312">
                <a:off x="5945649" y="1099620"/>
                <a:ext cx="1049729" cy="1049729"/>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2"/>
              <p:cNvSpPr/>
              <p:nvPr/>
            </p:nvSpPr>
            <p:spPr>
              <a:xfrm>
                <a:off x="6142773" y="1295651"/>
                <a:ext cx="655500" cy="6555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6" name="Google Shape;1696;p42"/>
              <p:cNvGrpSpPr/>
              <p:nvPr/>
            </p:nvGrpSpPr>
            <p:grpSpPr>
              <a:xfrm>
                <a:off x="6250854" y="1412954"/>
                <a:ext cx="425938" cy="420842"/>
                <a:chOff x="5458800" y="132600"/>
                <a:chExt cx="1182833" cy="1168680"/>
              </a:xfrm>
            </p:grpSpPr>
            <p:sp>
              <p:nvSpPr>
                <p:cNvPr id="1697" name="Google Shape;1697;p42"/>
                <p:cNvSpPr/>
                <p:nvPr/>
              </p:nvSpPr>
              <p:spPr>
                <a:xfrm>
                  <a:off x="5468235" y="132600"/>
                  <a:ext cx="1173398" cy="1168680"/>
                </a:xfrm>
                <a:custGeom>
                  <a:avLst/>
                  <a:gdLst/>
                  <a:ahLst/>
                  <a:cxnLst/>
                  <a:rect l="l" t="t" r="r" b="b"/>
                  <a:pathLst>
                    <a:path w="17909" h="17837" extrusionOk="0">
                      <a:moveTo>
                        <a:pt x="8912" y="0"/>
                      </a:moveTo>
                      <a:cubicBezTo>
                        <a:pt x="7280" y="0"/>
                        <a:pt x="5628" y="448"/>
                        <a:pt x="4147" y="1386"/>
                      </a:cubicBezTo>
                      <a:cubicBezTo>
                        <a:pt x="2965" y="2135"/>
                        <a:pt x="2020" y="3118"/>
                        <a:pt x="1330" y="4235"/>
                      </a:cubicBezTo>
                      <a:cubicBezTo>
                        <a:pt x="909" y="4920"/>
                        <a:pt x="585" y="5655"/>
                        <a:pt x="362" y="6420"/>
                      </a:cubicBezTo>
                      <a:cubicBezTo>
                        <a:pt x="226" y="6881"/>
                        <a:pt x="129" y="7353"/>
                        <a:pt x="71" y="7830"/>
                      </a:cubicBezTo>
                      <a:cubicBezTo>
                        <a:pt x="33" y="8149"/>
                        <a:pt x="10" y="8469"/>
                        <a:pt x="7" y="8790"/>
                      </a:cubicBezTo>
                      <a:cubicBezTo>
                        <a:pt x="0" y="9199"/>
                        <a:pt x="20" y="9611"/>
                        <a:pt x="71" y="10020"/>
                      </a:cubicBezTo>
                      <a:cubicBezTo>
                        <a:pt x="198" y="11049"/>
                        <a:pt x="507" y="12068"/>
                        <a:pt x="1009" y="13029"/>
                      </a:cubicBezTo>
                      <a:cubicBezTo>
                        <a:pt x="1125" y="13252"/>
                        <a:pt x="1252" y="13474"/>
                        <a:pt x="1389" y="13690"/>
                      </a:cubicBezTo>
                      <a:cubicBezTo>
                        <a:pt x="1582" y="13996"/>
                        <a:pt x="1792" y="14286"/>
                        <a:pt x="2015" y="14559"/>
                      </a:cubicBezTo>
                      <a:cubicBezTo>
                        <a:pt x="2255" y="14855"/>
                        <a:pt x="2511" y="15129"/>
                        <a:pt x="2781" y="15386"/>
                      </a:cubicBezTo>
                      <a:cubicBezTo>
                        <a:pt x="3109" y="15698"/>
                        <a:pt x="3460" y="15983"/>
                        <a:pt x="3827" y="16239"/>
                      </a:cubicBezTo>
                      <a:cubicBezTo>
                        <a:pt x="5330" y="17284"/>
                        <a:pt x="7118" y="17836"/>
                        <a:pt x="8930" y="17836"/>
                      </a:cubicBezTo>
                      <a:cubicBezTo>
                        <a:pt x="10562" y="17836"/>
                        <a:pt x="12213" y="17388"/>
                        <a:pt x="13694" y="16450"/>
                      </a:cubicBezTo>
                      <a:cubicBezTo>
                        <a:pt x="13864" y="16341"/>
                        <a:pt x="14029" y="16229"/>
                        <a:pt x="14189" y="16113"/>
                      </a:cubicBezTo>
                      <a:cubicBezTo>
                        <a:pt x="14779" y="15682"/>
                        <a:pt x="15302" y="15190"/>
                        <a:pt x="15753" y="14650"/>
                      </a:cubicBezTo>
                      <a:cubicBezTo>
                        <a:pt x="16293" y="14007"/>
                        <a:pt x="16734" y="13297"/>
                        <a:pt x="17068" y="12544"/>
                      </a:cubicBezTo>
                      <a:cubicBezTo>
                        <a:pt x="17260" y="12113"/>
                        <a:pt x="17416" y="11669"/>
                        <a:pt x="17537" y="11214"/>
                      </a:cubicBezTo>
                      <a:cubicBezTo>
                        <a:pt x="17823" y="10142"/>
                        <a:pt x="17909" y="9021"/>
                        <a:pt x="17783" y="7908"/>
                      </a:cubicBezTo>
                      <a:cubicBezTo>
                        <a:pt x="17635" y="6610"/>
                        <a:pt x="17198" y="5323"/>
                        <a:pt x="16452" y="4145"/>
                      </a:cubicBezTo>
                      <a:cubicBezTo>
                        <a:pt x="16193" y="3734"/>
                        <a:pt x="15905" y="3353"/>
                        <a:pt x="15591" y="3001"/>
                      </a:cubicBezTo>
                      <a:cubicBezTo>
                        <a:pt x="15283" y="2649"/>
                        <a:pt x="14949" y="2329"/>
                        <a:pt x="14594" y="2036"/>
                      </a:cubicBezTo>
                      <a:cubicBezTo>
                        <a:pt x="14424" y="1898"/>
                        <a:pt x="14250" y="1764"/>
                        <a:pt x="14072" y="1637"/>
                      </a:cubicBezTo>
                      <a:cubicBezTo>
                        <a:pt x="13908" y="1523"/>
                        <a:pt x="13740" y="1412"/>
                        <a:pt x="13570" y="1308"/>
                      </a:cubicBezTo>
                      <a:cubicBezTo>
                        <a:pt x="12165" y="450"/>
                        <a:pt x="10548" y="0"/>
                        <a:pt x="891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2"/>
                <p:cNvSpPr/>
                <p:nvPr/>
              </p:nvSpPr>
              <p:spPr>
                <a:xfrm>
                  <a:off x="5600260" y="867354"/>
                  <a:ext cx="1017067" cy="273415"/>
                </a:xfrm>
                <a:custGeom>
                  <a:avLst/>
                  <a:gdLst/>
                  <a:ahLst/>
                  <a:cxnLst/>
                  <a:rect l="l" t="t" r="r" b="b"/>
                  <a:pathLst>
                    <a:path w="15523" h="4173" extrusionOk="0">
                      <a:moveTo>
                        <a:pt x="15522" y="0"/>
                      </a:moveTo>
                      <a:cubicBezTo>
                        <a:pt x="14830" y="230"/>
                        <a:pt x="14117" y="405"/>
                        <a:pt x="13410" y="578"/>
                      </a:cubicBezTo>
                      <a:cubicBezTo>
                        <a:pt x="8977" y="1667"/>
                        <a:pt x="4527" y="2757"/>
                        <a:pt x="0" y="3345"/>
                      </a:cubicBezTo>
                      <a:cubicBezTo>
                        <a:pt x="240" y="3641"/>
                        <a:pt x="496" y="3915"/>
                        <a:pt x="766" y="4172"/>
                      </a:cubicBezTo>
                      <a:cubicBezTo>
                        <a:pt x="2073" y="4070"/>
                        <a:pt x="3419" y="4111"/>
                        <a:pt x="4724" y="4007"/>
                      </a:cubicBezTo>
                      <a:cubicBezTo>
                        <a:pt x="6977" y="3830"/>
                        <a:pt x="9167" y="3204"/>
                        <a:pt x="11339" y="2583"/>
                      </a:cubicBezTo>
                      <a:cubicBezTo>
                        <a:pt x="12595" y="2223"/>
                        <a:pt x="13859" y="1862"/>
                        <a:pt x="15053" y="1330"/>
                      </a:cubicBezTo>
                      <a:cubicBezTo>
                        <a:pt x="15245" y="899"/>
                        <a:pt x="15403" y="455"/>
                        <a:pt x="1552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2"/>
                <p:cNvSpPr/>
                <p:nvPr/>
              </p:nvSpPr>
              <p:spPr>
                <a:xfrm>
                  <a:off x="5491888" y="218236"/>
                  <a:ext cx="932677" cy="335004"/>
                </a:xfrm>
                <a:custGeom>
                  <a:avLst/>
                  <a:gdLst/>
                  <a:ahLst/>
                  <a:cxnLst/>
                  <a:rect l="l" t="t" r="r" b="b"/>
                  <a:pathLst>
                    <a:path w="14235" h="5113" extrusionOk="0">
                      <a:moveTo>
                        <a:pt x="13209" y="1"/>
                      </a:moveTo>
                      <a:cubicBezTo>
                        <a:pt x="12064" y="445"/>
                        <a:pt x="10840" y="675"/>
                        <a:pt x="9633" y="914"/>
                      </a:cubicBezTo>
                      <a:cubicBezTo>
                        <a:pt x="6725" y="1492"/>
                        <a:pt x="3834" y="2165"/>
                        <a:pt x="969" y="2928"/>
                      </a:cubicBezTo>
                      <a:cubicBezTo>
                        <a:pt x="548" y="3613"/>
                        <a:pt x="222" y="4348"/>
                        <a:pt x="1" y="5113"/>
                      </a:cubicBezTo>
                      <a:cubicBezTo>
                        <a:pt x="766" y="4865"/>
                        <a:pt x="1512" y="4531"/>
                        <a:pt x="2259" y="4236"/>
                      </a:cubicBezTo>
                      <a:cubicBezTo>
                        <a:pt x="5744" y="2863"/>
                        <a:pt x="9480" y="2257"/>
                        <a:pt x="13055" y="1139"/>
                      </a:cubicBezTo>
                      <a:cubicBezTo>
                        <a:pt x="13450" y="1017"/>
                        <a:pt x="13846" y="885"/>
                        <a:pt x="14235" y="729"/>
                      </a:cubicBezTo>
                      <a:cubicBezTo>
                        <a:pt x="13908" y="462"/>
                        <a:pt x="13566" y="217"/>
                        <a:pt x="13209"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2"/>
                <p:cNvSpPr/>
                <p:nvPr/>
              </p:nvSpPr>
              <p:spPr>
                <a:xfrm>
                  <a:off x="5458800" y="329163"/>
                  <a:ext cx="1174512" cy="657166"/>
                </a:xfrm>
                <a:custGeom>
                  <a:avLst/>
                  <a:gdLst/>
                  <a:ahLst/>
                  <a:cxnLst/>
                  <a:rect l="l" t="t" r="r" b="b"/>
                  <a:pathLst>
                    <a:path w="17926" h="10030" extrusionOk="0">
                      <a:moveTo>
                        <a:pt x="15735" y="1"/>
                      </a:moveTo>
                      <a:cubicBezTo>
                        <a:pt x="15124" y="140"/>
                        <a:pt x="14520" y="313"/>
                        <a:pt x="13927" y="513"/>
                      </a:cubicBezTo>
                      <a:cubicBezTo>
                        <a:pt x="11497" y="1334"/>
                        <a:pt x="9231" y="2610"/>
                        <a:pt x="6762" y="3311"/>
                      </a:cubicBezTo>
                      <a:cubicBezTo>
                        <a:pt x="4656" y="3907"/>
                        <a:pt x="2440" y="4072"/>
                        <a:pt x="367" y="4777"/>
                      </a:cubicBezTo>
                      <a:cubicBezTo>
                        <a:pt x="318" y="4794"/>
                        <a:pt x="265" y="4812"/>
                        <a:pt x="215" y="4830"/>
                      </a:cubicBezTo>
                      <a:cubicBezTo>
                        <a:pt x="0" y="6573"/>
                        <a:pt x="294" y="8384"/>
                        <a:pt x="1153" y="10029"/>
                      </a:cubicBezTo>
                      <a:cubicBezTo>
                        <a:pt x="1903" y="9830"/>
                        <a:pt x="2579" y="9351"/>
                        <a:pt x="3291" y="9005"/>
                      </a:cubicBezTo>
                      <a:cubicBezTo>
                        <a:pt x="4315" y="8510"/>
                        <a:pt x="5446" y="8285"/>
                        <a:pt x="6538" y="7972"/>
                      </a:cubicBezTo>
                      <a:cubicBezTo>
                        <a:pt x="8107" y="7521"/>
                        <a:pt x="9620" y="6878"/>
                        <a:pt x="11202" y="6485"/>
                      </a:cubicBezTo>
                      <a:cubicBezTo>
                        <a:pt x="12622" y="6132"/>
                        <a:pt x="14085" y="5985"/>
                        <a:pt x="15516" y="5674"/>
                      </a:cubicBezTo>
                      <a:cubicBezTo>
                        <a:pt x="16338" y="5494"/>
                        <a:pt x="17161" y="5256"/>
                        <a:pt x="17926" y="4908"/>
                      </a:cubicBezTo>
                      <a:cubicBezTo>
                        <a:pt x="17879" y="4505"/>
                        <a:pt x="17807" y="4104"/>
                        <a:pt x="17704" y="3705"/>
                      </a:cubicBezTo>
                      <a:cubicBezTo>
                        <a:pt x="17506" y="2933"/>
                        <a:pt x="17202" y="2176"/>
                        <a:pt x="16784" y="1454"/>
                      </a:cubicBezTo>
                      <a:cubicBezTo>
                        <a:pt x="16725" y="1350"/>
                        <a:pt x="16662" y="1248"/>
                        <a:pt x="16596" y="1145"/>
                      </a:cubicBezTo>
                      <a:cubicBezTo>
                        <a:pt x="16337" y="734"/>
                        <a:pt x="16049" y="353"/>
                        <a:pt x="15735"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2"/>
                <p:cNvSpPr/>
                <p:nvPr/>
              </p:nvSpPr>
              <p:spPr>
                <a:xfrm>
                  <a:off x="6176060" y="764289"/>
                  <a:ext cx="355774" cy="86945"/>
                </a:xfrm>
                <a:custGeom>
                  <a:avLst/>
                  <a:gdLst/>
                  <a:ahLst/>
                  <a:cxnLst/>
                  <a:rect l="l" t="t" r="r" b="b"/>
                  <a:pathLst>
                    <a:path w="5430" h="1327" extrusionOk="0">
                      <a:moveTo>
                        <a:pt x="4716" y="1"/>
                      </a:moveTo>
                      <a:cubicBezTo>
                        <a:pt x="4223" y="1"/>
                        <a:pt x="3629" y="161"/>
                        <a:pt x="3342" y="196"/>
                      </a:cubicBezTo>
                      <a:cubicBezTo>
                        <a:pt x="2370" y="313"/>
                        <a:pt x="1409" y="518"/>
                        <a:pt x="474" y="810"/>
                      </a:cubicBezTo>
                      <a:cubicBezTo>
                        <a:pt x="278" y="871"/>
                        <a:pt x="53" y="966"/>
                        <a:pt x="0" y="1165"/>
                      </a:cubicBezTo>
                      <a:cubicBezTo>
                        <a:pt x="180" y="1303"/>
                        <a:pt x="418" y="1326"/>
                        <a:pt x="648" y="1326"/>
                      </a:cubicBezTo>
                      <a:cubicBezTo>
                        <a:pt x="676" y="1326"/>
                        <a:pt x="703" y="1326"/>
                        <a:pt x="730" y="1326"/>
                      </a:cubicBezTo>
                      <a:cubicBezTo>
                        <a:pt x="2240" y="1301"/>
                        <a:pt x="4108" y="1051"/>
                        <a:pt x="5429" y="269"/>
                      </a:cubicBezTo>
                      <a:cubicBezTo>
                        <a:pt x="5303" y="66"/>
                        <a:pt x="5030" y="1"/>
                        <a:pt x="4716"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2"/>
                <p:cNvSpPr/>
                <p:nvPr/>
              </p:nvSpPr>
              <p:spPr>
                <a:xfrm>
                  <a:off x="5808683" y="891728"/>
                  <a:ext cx="245045" cy="87928"/>
                </a:xfrm>
                <a:custGeom>
                  <a:avLst/>
                  <a:gdLst/>
                  <a:ahLst/>
                  <a:cxnLst/>
                  <a:rect l="l" t="t" r="r" b="b"/>
                  <a:pathLst>
                    <a:path w="3740" h="1342" extrusionOk="0">
                      <a:moveTo>
                        <a:pt x="3463" y="1"/>
                      </a:moveTo>
                      <a:cubicBezTo>
                        <a:pt x="3408" y="1"/>
                        <a:pt x="3352" y="9"/>
                        <a:pt x="3297" y="18"/>
                      </a:cubicBezTo>
                      <a:cubicBezTo>
                        <a:pt x="2626" y="139"/>
                        <a:pt x="2017" y="398"/>
                        <a:pt x="1374" y="613"/>
                      </a:cubicBezTo>
                      <a:cubicBezTo>
                        <a:pt x="905" y="771"/>
                        <a:pt x="392" y="928"/>
                        <a:pt x="0" y="1239"/>
                      </a:cubicBezTo>
                      <a:cubicBezTo>
                        <a:pt x="266" y="1306"/>
                        <a:pt x="564" y="1342"/>
                        <a:pt x="856" y="1342"/>
                      </a:cubicBezTo>
                      <a:cubicBezTo>
                        <a:pt x="1037" y="1342"/>
                        <a:pt x="1216" y="1328"/>
                        <a:pt x="1384" y="1300"/>
                      </a:cubicBezTo>
                      <a:cubicBezTo>
                        <a:pt x="1751" y="1239"/>
                        <a:pt x="2096" y="1087"/>
                        <a:pt x="2433" y="928"/>
                      </a:cubicBezTo>
                      <a:cubicBezTo>
                        <a:pt x="2805" y="751"/>
                        <a:pt x="3170" y="563"/>
                        <a:pt x="3526" y="362"/>
                      </a:cubicBezTo>
                      <a:cubicBezTo>
                        <a:pt x="3625" y="307"/>
                        <a:pt x="3739" y="210"/>
                        <a:pt x="3695" y="106"/>
                      </a:cubicBezTo>
                      <a:cubicBezTo>
                        <a:pt x="3677" y="66"/>
                        <a:pt x="3639" y="38"/>
                        <a:pt x="3597" y="23"/>
                      </a:cubicBezTo>
                      <a:cubicBezTo>
                        <a:pt x="3555" y="7"/>
                        <a:pt x="3509" y="1"/>
                        <a:pt x="3463"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2"/>
                <p:cNvSpPr/>
                <p:nvPr/>
              </p:nvSpPr>
              <p:spPr>
                <a:xfrm>
                  <a:off x="5826832" y="424431"/>
                  <a:ext cx="792006" cy="352629"/>
                </a:xfrm>
                <a:custGeom>
                  <a:avLst/>
                  <a:gdLst/>
                  <a:ahLst/>
                  <a:cxnLst/>
                  <a:rect l="l" t="t" r="r" b="b"/>
                  <a:pathLst>
                    <a:path w="12088" h="5382" extrusionOk="0">
                      <a:moveTo>
                        <a:pt x="11166" y="0"/>
                      </a:moveTo>
                      <a:cubicBezTo>
                        <a:pt x="8191" y="859"/>
                        <a:pt x="5241" y="1822"/>
                        <a:pt x="2326" y="2891"/>
                      </a:cubicBezTo>
                      <a:cubicBezTo>
                        <a:pt x="1814" y="3079"/>
                        <a:pt x="1299" y="3272"/>
                        <a:pt x="845" y="3579"/>
                      </a:cubicBezTo>
                      <a:cubicBezTo>
                        <a:pt x="494" y="3819"/>
                        <a:pt x="4" y="4260"/>
                        <a:pt x="2" y="4694"/>
                      </a:cubicBezTo>
                      <a:cubicBezTo>
                        <a:pt x="1" y="5223"/>
                        <a:pt x="351" y="5382"/>
                        <a:pt x="801" y="5382"/>
                      </a:cubicBezTo>
                      <a:cubicBezTo>
                        <a:pt x="1371" y="5382"/>
                        <a:pt x="2100" y="5128"/>
                        <a:pt x="2481" y="5048"/>
                      </a:cubicBezTo>
                      <a:cubicBezTo>
                        <a:pt x="3694" y="4797"/>
                        <a:pt x="4898" y="4509"/>
                        <a:pt x="6097" y="4186"/>
                      </a:cubicBezTo>
                      <a:cubicBezTo>
                        <a:pt x="8120" y="3639"/>
                        <a:pt x="10120" y="2995"/>
                        <a:pt x="12087" y="2251"/>
                      </a:cubicBezTo>
                      <a:cubicBezTo>
                        <a:pt x="11889" y="1479"/>
                        <a:pt x="11585" y="722"/>
                        <a:pt x="1116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2"/>
                <p:cNvSpPr/>
                <p:nvPr/>
              </p:nvSpPr>
              <p:spPr>
                <a:xfrm>
                  <a:off x="5468235" y="662928"/>
                  <a:ext cx="210647" cy="126257"/>
                </a:xfrm>
                <a:custGeom>
                  <a:avLst/>
                  <a:gdLst/>
                  <a:ahLst/>
                  <a:cxnLst/>
                  <a:rect l="l" t="t" r="r" b="b"/>
                  <a:pathLst>
                    <a:path w="3215" h="1927" extrusionOk="0">
                      <a:moveTo>
                        <a:pt x="2797" y="0"/>
                      </a:moveTo>
                      <a:cubicBezTo>
                        <a:pt x="2623" y="0"/>
                        <a:pt x="2444" y="45"/>
                        <a:pt x="2274" y="90"/>
                      </a:cubicBezTo>
                      <a:cubicBezTo>
                        <a:pt x="1518" y="291"/>
                        <a:pt x="762" y="494"/>
                        <a:pt x="7" y="696"/>
                      </a:cubicBezTo>
                      <a:cubicBezTo>
                        <a:pt x="0" y="1105"/>
                        <a:pt x="20" y="1517"/>
                        <a:pt x="71" y="1926"/>
                      </a:cubicBezTo>
                      <a:cubicBezTo>
                        <a:pt x="824" y="1636"/>
                        <a:pt x="1579" y="1343"/>
                        <a:pt x="2332" y="1053"/>
                      </a:cubicBezTo>
                      <a:cubicBezTo>
                        <a:pt x="2727" y="899"/>
                        <a:pt x="3189" y="659"/>
                        <a:pt x="3213" y="235"/>
                      </a:cubicBezTo>
                      <a:cubicBezTo>
                        <a:pt x="3214" y="200"/>
                        <a:pt x="3213" y="166"/>
                        <a:pt x="3196" y="134"/>
                      </a:cubicBezTo>
                      <a:cubicBezTo>
                        <a:pt x="3175" y="95"/>
                        <a:pt x="3135" y="71"/>
                        <a:pt x="3094" y="55"/>
                      </a:cubicBezTo>
                      <a:cubicBezTo>
                        <a:pt x="2999" y="15"/>
                        <a:pt x="2899" y="0"/>
                        <a:pt x="279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2"/>
                <p:cNvSpPr/>
                <p:nvPr/>
              </p:nvSpPr>
              <p:spPr>
                <a:xfrm>
                  <a:off x="5924655" y="1092419"/>
                  <a:ext cx="575790" cy="159541"/>
                </a:xfrm>
                <a:custGeom>
                  <a:avLst/>
                  <a:gdLst/>
                  <a:ahLst/>
                  <a:cxnLst/>
                  <a:rect l="l" t="t" r="r" b="b"/>
                  <a:pathLst>
                    <a:path w="8788" h="2435" extrusionOk="0">
                      <a:moveTo>
                        <a:pt x="8787" y="1"/>
                      </a:moveTo>
                      <a:lnTo>
                        <a:pt x="8787" y="1"/>
                      </a:lnTo>
                      <a:cubicBezTo>
                        <a:pt x="8328" y="60"/>
                        <a:pt x="7851" y="62"/>
                        <a:pt x="7388" y="108"/>
                      </a:cubicBezTo>
                      <a:cubicBezTo>
                        <a:pt x="6478" y="197"/>
                        <a:pt x="5585" y="460"/>
                        <a:pt x="4670" y="488"/>
                      </a:cubicBezTo>
                      <a:cubicBezTo>
                        <a:pt x="4601" y="490"/>
                        <a:pt x="4533" y="491"/>
                        <a:pt x="4464" y="491"/>
                      </a:cubicBezTo>
                      <a:cubicBezTo>
                        <a:pt x="4290" y="491"/>
                        <a:pt x="4116" y="486"/>
                        <a:pt x="3942" y="486"/>
                      </a:cubicBezTo>
                      <a:cubicBezTo>
                        <a:pt x="3757" y="486"/>
                        <a:pt x="3572" y="491"/>
                        <a:pt x="3388" y="514"/>
                      </a:cubicBezTo>
                      <a:cubicBezTo>
                        <a:pt x="2975" y="566"/>
                        <a:pt x="2581" y="701"/>
                        <a:pt x="2178" y="795"/>
                      </a:cubicBezTo>
                      <a:cubicBezTo>
                        <a:pt x="1588" y="936"/>
                        <a:pt x="75" y="967"/>
                        <a:pt x="29" y="1794"/>
                      </a:cubicBezTo>
                      <a:cubicBezTo>
                        <a:pt x="0" y="2303"/>
                        <a:pt x="384" y="2434"/>
                        <a:pt x="820" y="2434"/>
                      </a:cubicBezTo>
                      <a:cubicBezTo>
                        <a:pt x="1166" y="2434"/>
                        <a:pt x="1545" y="2352"/>
                        <a:pt x="1779" y="2310"/>
                      </a:cubicBezTo>
                      <a:cubicBezTo>
                        <a:pt x="2358" y="2204"/>
                        <a:pt x="2916" y="2007"/>
                        <a:pt x="3496" y="1917"/>
                      </a:cubicBezTo>
                      <a:cubicBezTo>
                        <a:pt x="4145" y="1813"/>
                        <a:pt x="4807" y="1841"/>
                        <a:pt x="5461" y="1788"/>
                      </a:cubicBezTo>
                      <a:cubicBezTo>
                        <a:pt x="6057" y="1740"/>
                        <a:pt x="6647" y="1624"/>
                        <a:pt x="7223" y="1464"/>
                      </a:cubicBezTo>
                      <a:cubicBezTo>
                        <a:pt x="7813" y="1033"/>
                        <a:pt x="8336" y="541"/>
                        <a:pt x="8787"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6" name="Google Shape;1706;p42"/>
              <p:cNvSpPr/>
              <p:nvPr/>
            </p:nvSpPr>
            <p:spPr>
              <a:xfrm rot="10546279">
                <a:off x="6550282" y="1384421"/>
                <a:ext cx="158584" cy="204524"/>
              </a:xfrm>
              <a:custGeom>
                <a:avLst/>
                <a:gdLst/>
                <a:ahLst/>
                <a:cxnLst/>
                <a:rect l="l" t="t" r="r" b="b"/>
                <a:pathLst>
                  <a:path w="8264" h="10658" extrusionOk="0">
                    <a:moveTo>
                      <a:pt x="8079" y="9782"/>
                    </a:moveTo>
                    <a:cubicBezTo>
                      <a:pt x="5619" y="9782"/>
                      <a:pt x="3626" y="7788"/>
                      <a:pt x="3626" y="5329"/>
                    </a:cubicBezTo>
                    <a:cubicBezTo>
                      <a:pt x="3626" y="2870"/>
                      <a:pt x="5619" y="876"/>
                      <a:pt x="8079" y="876"/>
                    </a:cubicBezTo>
                    <a:cubicBezTo>
                      <a:pt x="8140" y="876"/>
                      <a:pt x="8202" y="876"/>
                      <a:pt x="8263" y="879"/>
                    </a:cubicBezTo>
                    <a:cubicBezTo>
                      <a:pt x="7423" y="322"/>
                      <a:pt x="6413" y="0"/>
                      <a:pt x="5329" y="0"/>
                    </a:cubicBezTo>
                    <a:cubicBezTo>
                      <a:pt x="2387" y="0"/>
                      <a:pt x="1" y="2384"/>
                      <a:pt x="1" y="5329"/>
                    </a:cubicBezTo>
                    <a:cubicBezTo>
                      <a:pt x="1" y="8271"/>
                      <a:pt x="2387" y="10657"/>
                      <a:pt x="5329" y="10657"/>
                    </a:cubicBezTo>
                    <a:cubicBezTo>
                      <a:pt x="6413" y="10657"/>
                      <a:pt x="7423" y="10333"/>
                      <a:pt x="8263" y="9776"/>
                    </a:cubicBezTo>
                    <a:cubicBezTo>
                      <a:pt x="8202" y="9779"/>
                      <a:pt x="8140" y="9782"/>
                      <a:pt x="8079" y="9782"/>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707" name="Google Shape;1707;p42"/>
            <p:cNvSpPr/>
            <p:nvPr/>
          </p:nvSpPr>
          <p:spPr>
            <a:xfrm>
              <a:off x="5950306" y="1213748"/>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8" name="Google Shape;1708;p42"/>
            <p:cNvSpPr/>
            <p:nvPr/>
          </p:nvSpPr>
          <p:spPr>
            <a:xfrm>
              <a:off x="5877931" y="1598528"/>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42"/>
          <p:cNvGrpSpPr/>
          <p:nvPr/>
        </p:nvGrpSpPr>
        <p:grpSpPr>
          <a:xfrm>
            <a:off x="5316218" y="2847009"/>
            <a:ext cx="1882855" cy="2290310"/>
            <a:chOff x="5533168" y="3120434"/>
            <a:chExt cx="1882855" cy="2290310"/>
          </a:xfrm>
        </p:grpSpPr>
        <p:sp>
          <p:nvSpPr>
            <p:cNvPr id="1710" name="Google Shape;1710;p42"/>
            <p:cNvSpPr/>
            <p:nvPr/>
          </p:nvSpPr>
          <p:spPr>
            <a:xfrm rot="10800000" flipH="1">
              <a:off x="5978200" y="5124179"/>
              <a:ext cx="579718" cy="20382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nvGrpSpPr>
            <p:cNvPr id="1711" name="Google Shape;1711;p42"/>
            <p:cNvGrpSpPr/>
            <p:nvPr/>
          </p:nvGrpSpPr>
          <p:grpSpPr>
            <a:xfrm rot="2699315" flipH="1">
              <a:off x="6478041" y="4742815"/>
              <a:ext cx="208113" cy="454842"/>
              <a:chOff x="-835750" y="499300"/>
              <a:chExt cx="586638" cy="1282385"/>
            </a:xfrm>
          </p:grpSpPr>
          <p:sp>
            <p:nvSpPr>
              <p:cNvPr id="1712" name="Google Shape;1712;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2"/>
            <p:cNvGrpSpPr/>
            <p:nvPr/>
          </p:nvGrpSpPr>
          <p:grpSpPr>
            <a:xfrm rot="2191022">
              <a:off x="6220759" y="4127620"/>
              <a:ext cx="211464" cy="462257"/>
              <a:chOff x="-835750" y="499300"/>
              <a:chExt cx="586638" cy="1282385"/>
            </a:xfrm>
          </p:grpSpPr>
          <p:sp>
            <p:nvSpPr>
              <p:cNvPr id="1719" name="Google Shape;1719;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42"/>
            <p:cNvGrpSpPr/>
            <p:nvPr/>
          </p:nvGrpSpPr>
          <p:grpSpPr>
            <a:xfrm rot="3532422" flipH="1">
              <a:off x="7007479" y="3883491"/>
              <a:ext cx="241157" cy="527168"/>
              <a:chOff x="-835750" y="499300"/>
              <a:chExt cx="586638" cy="1282385"/>
            </a:xfrm>
          </p:grpSpPr>
          <p:sp>
            <p:nvSpPr>
              <p:cNvPr id="1726" name="Google Shape;1726;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42"/>
            <p:cNvGrpSpPr/>
            <p:nvPr/>
          </p:nvGrpSpPr>
          <p:grpSpPr>
            <a:xfrm rot="3139970">
              <a:off x="7007485" y="3113366"/>
              <a:ext cx="241155" cy="527163"/>
              <a:chOff x="-835750" y="499300"/>
              <a:chExt cx="586638" cy="1282385"/>
            </a:xfrm>
          </p:grpSpPr>
          <p:sp>
            <p:nvSpPr>
              <p:cNvPr id="1733" name="Google Shape;1733;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42"/>
            <p:cNvSpPr/>
            <p:nvPr/>
          </p:nvSpPr>
          <p:spPr>
            <a:xfrm>
              <a:off x="6449075" y="4025932"/>
              <a:ext cx="383050" cy="84150"/>
            </a:xfrm>
            <a:custGeom>
              <a:avLst/>
              <a:gdLst/>
              <a:ahLst/>
              <a:cxnLst/>
              <a:rect l="l" t="t" r="r" b="b"/>
              <a:pathLst>
                <a:path w="15322" h="3366" extrusionOk="0">
                  <a:moveTo>
                    <a:pt x="0" y="3366"/>
                  </a:moveTo>
                  <a:cubicBezTo>
                    <a:pt x="3197" y="-629"/>
                    <a:pt x="11704" y="-1181"/>
                    <a:pt x="15322" y="2437"/>
                  </a:cubicBezTo>
                </a:path>
              </a:pathLst>
            </a:custGeom>
            <a:noFill/>
            <a:ln w="9525" cap="flat" cmpd="sng">
              <a:solidFill>
                <a:schemeClr val="lt1"/>
              </a:solidFill>
              <a:prstDash val="dot"/>
              <a:round/>
              <a:headEnd type="none" w="med" len="med"/>
              <a:tailEnd type="none" w="med" len="med"/>
            </a:ln>
          </p:spPr>
        </p:sp>
        <p:sp>
          <p:nvSpPr>
            <p:cNvPr id="1740" name="Google Shape;1740;p42"/>
            <p:cNvSpPr/>
            <p:nvPr/>
          </p:nvSpPr>
          <p:spPr>
            <a:xfrm>
              <a:off x="7147588" y="3611600"/>
              <a:ext cx="67825" cy="296000"/>
            </a:xfrm>
            <a:custGeom>
              <a:avLst/>
              <a:gdLst/>
              <a:ahLst/>
              <a:cxnLst/>
              <a:rect l="l" t="t" r="r" b="b"/>
              <a:pathLst>
                <a:path w="2713" h="11840" extrusionOk="0">
                  <a:moveTo>
                    <a:pt x="0" y="0"/>
                  </a:moveTo>
                  <a:cubicBezTo>
                    <a:pt x="2810" y="2810"/>
                    <a:pt x="3597" y="8534"/>
                    <a:pt x="1393" y="11840"/>
                  </a:cubicBezTo>
                </a:path>
              </a:pathLst>
            </a:custGeom>
            <a:noFill/>
            <a:ln w="9525" cap="flat" cmpd="sng">
              <a:solidFill>
                <a:schemeClr val="lt1"/>
              </a:solidFill>
              <a:prstDash val="dot"/>
              <a:round/>
              <a:headEnd type="none" w="med" len="med"/>
              <a:tailEnd type="none" w="med" len="med"/>
            </a:ln>
          </p:spPr>
        </p:sp>
        <p:grpSp>
          <p:nvGrpSpPr>
            <p:cNvPr id="1741" name="Google Shape;1741;p42"/>
            <p:cNvGrpSpPr/>
            <p:nvPr/>
          </p:nvGrpSpPr>
          <p:grpSpPr>
            <a:xfrm rot="2191022">
              <a:off x="5649947" y="4930945"/>
              <a:ext cx="211464" cy="462257"/>
              <a:chOff x="-835750" y="499300"/>
              <a:chExt cx="586638" cy="1282385"/>
            </a:xfrm>
          </p:grpSpPr>
          <p:sp>
            <p:nvSpPr>
              <p:cNvPr id="1742" name="Google Shape;1742;p42"/>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2"/>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2"/>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2"/>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2"/>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2"/>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8" name="Google Shape;1748;p42"/>
            <p:cNvSpPr/>
            <p:nvPr/>
          </p:nvSpPr>
          <p:spPr>
            <a:xfrm>
              <a:off x="6381575" y="4567800"/>
              <a:ext cx="106750" cy="266725"/>
            </a:xfrm>
            <a:custGeom>
              <a:avLst/>
              <a:gdLst/>
              <a:ahLst/>
              <a:cxnLst/>
              <a:rect l="l" t="t" r="r" b="b"/>
              <a:pathLst>
                <a:path w="4270" h="10669" extrusionOk="0">
                  <a:moveTo>
                    <a:pt x="0" y="0"/>
                  </a:moveTo>
                  <a:cubicBezTo>
                    <a:pt x="2880" y="2304"/>
                    <a:pt x="6005" y="8626"/>
                    <a:pt x="2934" y="10669"/>
                  </a:cubicBezTo>
                </a:path>
              </a:pathLst>
            </a:custGeom>
            <a:noFill/>
            <a:ln w="9525" cap="flat" cmpd="sng">
              <a:solidFill>
                <a:schemeClr val="lt1"/>
              </a:solidFill>
              <a:prstDash val="dot"/>
              <a:round/>
              <a:headEnd type="none" w="med" len="med"/>
              <a:tailEnd type="none" w="med" len="med"/>
            </a:ln>
          </p:spPr>
        </p:sp>
      </p:grpSp>
      <p:sp>
        <p:nvSpPr>
          <p:cNvPr id="1749" name="Google Shape;1749;p42"/>
          <p:cNvSpPr/>
          <p:nvPr/>
        </p:nvSpPr>
        <p:spPr>
          <a:xfrm>
            <a:off x="6149825" y="2769450"/>
            <a:ext cx="301900" cy="598875"/>
          </a:xfrm>
          <a:custGeom>
            <a:avLst/>
            <a:gdLst/>
            <a:ahLst/>
            <a:cxnLst/>
            <a:rect l="l" t="t" r="r" b="b"/>
            <a:pathLst>
              <a:path w="12076" h="23955" fill="none" extrusionOk="0">
                <a:moveTo>
                  <a:pt x="9995" y="8614"/>
                </a:moveTo>
                <a:cubicBezTo>
                  <a:pt x="9992" y="8597"/>
                  <a:pt x="9990" y="8578"/>
                  <a:pt x="9988" y="8558"/>
                </a:cubicBezTo>
                <a:cubicBezTo>
                  <a:pt x="9988" y="8554"/>
                  <a:pt x="9987" y="8551"/>
                  <a:pt x="9987" y="8548"/>
                </a:cubicBezTo>
                <a:cubicBezTo>
                  <a:pt x="9972" y="8391"/>
                  <a:pt x="9962" y="8118"/>
                  <a:pt x="9955" y="7768"/>
                </a:cubicBezTo>
                <a:cubicBezTo>
                  <a:pt x="9955" y="7768"/>
                  <a:pt x="9955" y="7768"/>
                  <a:pt x="9955" y="7768"/>
                </a:cubicBezTo>
                <a:cubicBezTo>
                  <a:pt x="9921" y="5910"/>
                  <a:pt x="9975" y="1875"/>
                  <a:pt x="9724" y="1000"/>
                </a:cubicBezTo>
                <a:cubicBezTo>
                  <a:pt x="9513" y="270"/>
                  <a:pt x="9367" y="1"/>
                  <a:pt x="8738" y="1"/>
                </a:cubicBezTo>
                <a:cubicBezTo>
                  <a:pt x="7843" y="1"/>
                  <a:pt x="7717" y="1083"/>
                  <a:pt x="7729" y="1875"/>
                </a:cubicBezTo>
                <a:cubicBezTo>
                  <a:pt x="7732" y="2049"/>
                  <a:pt x="7767" y="5337"/>
                  <a:pt x="7770" y="7014"/>
                </a:cubicBezTo>
                <a:cubicBezTo>
                  <a:pt x="7770" y="7012"/>
                  <a:pt x="7769" y="7010"/>
                  <a:pt x="7769" y="7010"/>
                </a:cubicBezTo>
                <a:cubicBezTo>
                  <a:pt x="7770" y="7218"/>
                  <a:pt x="7770" y="7402"/>
                  <a:pt x="7769" y="7552"/>
                </a:cubicBezTo>
                <a:cubicBezTo>
                  <a:pt x="7589" y="7334"/>
                  <a:pt x="7301" y="7200"/>
                  <a:pt x="6994" y="7198"/>
                </a:cubicBezTo>
                <a:cubicBezTo>
                  <a:pt x="6502" y="7194"/>
                  <a:pt x="6079" y="7532"/>
                  <a:pt x="5968" y="8001"/>
                </a:cubicBezTo>
                <a:cubicBezTo>
                  <a:pt x="5841" y="7552"/>
                  <a:pt x="5379" y="7279"/>
                  <a:pt x="4893" y="7321"/>
                </a:cubicBezTo>
                <a:cubicBezTo>
                  <a:pt x="4338" y="7367"/>
                  <a:pt x="3904" y="7821"/>
                  <a:pt x="3884" y="8378"/>
                </a:cubicBezTo>
                <a:lnTo>
                  <a:pt x="3877" y="8541"/>
                </a:lnTo>
                <a:cubicBezTo>
                  <a:pt x="3876" y="8541"/>
                  <a:pt x="3874" y="8541"/>
                  <a:pt x="3872" y="8541"/>
                </a:cubicBezTo>
                <a:cubicBezTo>
                  <a:pt x="3854" y="8545"/>
                  <a:pt x="3838" y="8548"/>
                  <a:pt x="3821" y="8551"/>
                </a:cubicBezTo>
                <a:cubicBezTo>
                  <a:pt x="3820" y="8536"/>
                  <a:pt x="3818" y="8521"/>
                  <a:pt x="3816" y="8508"/>
                </a:cubicBezTo>
                <a:cubicBezTo>
                  <a:pt x="3749" y="8003"/>
                  <a:pt x="3258" y="7691"/>
                  <a:pt x="2751" y="7740"/>
                </a:cubicBezTo>
                <a:cubicBezTo>
                  <a:pt x="2221" y="7793"/>
                  <a:pt x="1811" y="8232"/>
                  <a:pt x="1798" y="8764"/>
                </a:cubicBezTo>
                <a:lnTo>
                  <a:pt x="1795" y="8924"/>
                </a:lnTo>
                <a:cubicBezTo>
                  <a:pt x="1793" y="8951"/>
                  <a:pt x="1795" y="8977"/>
                  <a:pt x="1793" y="9004"/>
                </a:cubicBezTo>
                <a:cubicBezTo>
                  <a:pt x="1790" y="9005"/>
                  <a:pt x="1786" y="9005"/>
                  <a:pt x="1781" y="9007"/>
                </a:cubicBezTo>
                <a:cubicBezTo>
                  <a:pt x="1776" y="8984"/>
                  <a:pt x="1770" y="8962"/>
                  <a:pt x="1767" y="8944"/>
                </a:cubicBezTo>
                <a:cubicBezTo>
                  <a:pt x="1654" y="8513"/>
                  <a:pt x="1197" y="8295"/>
                  <a:pt x="762" y="8391"/>
                </a:cubicBezTo>
                <a:cubicBezTo>
                  <a:pt x="308" y="8492"/>
                  <a:pt x="1" y="8916"/>
                  <a:pt x="46" y="9379"/>
                </a:cubicBezTo>
                <a:lnTo>
                  <a:pt x="59" y="9517"/>
                </a:lnTo>
                <a:cubicBezTo>
                  <a:pt x="85" y="9782"/>
                  <a:pt x="131" y="10043"/>
                  <a:pt x="196" y="10300"/>
                </a:cubicBezTo>
                <a:lnTo>
                  <a:pt x="242" y="10479"/>
                </a:lnTo>
                <a:cubicBezTo>
                  <a:pt x="242" y="10510"/>
                  <a:pt x="244" y="10538"/>
                  <a:pt x="245" y="10568"/>
                </a:cubicBezTo>
                <a:cubicBezTo>
                  <a:pt x="254" y="10662"/>
                  <a:pt x="260" y="10754"/>
                  <a:pt x="267" y="10847"/>
                </a:cubicBezTo>
                <a:cubicBezTo>
                  <a:pt x="270" y="10877"/>
                  <a:pt x="272" y="10906"/>
                  <a:pt x="274" y="10936"/>
                </a:cubicBezTo>
                <a:cubicBezTo>
                  <a:pt x="278" y="10996"/>
                  <a:pt x="283" y="11057"/>
                  <a:pt x="287" y="11114"/>
                </a:cubicBezTo>
                <a:cubicBezTo>
                  <a:pt x="290" y="11151"/>
                  <a:pt x="292" y="11185"/>
                  <a:pt x="293" y="11220"/>
                </a:cubicBezTo>
                <a:cubicBezTo>
                  <a:pt x="298" y="11270"/>
                  <a:pt x="302" y="11321"/>
                  <a:pt x="305" y="11370"/>
                </a:cubicBezTo>
                <a:cubicBezTo>
                  <a:pt x="307" y="11408"/>
                  <a:pt x="310" y="11448"/>
                  <a:pt x="311" y="11486"/>
                </a:cubicBezTo>
                <a:cubicBezTo>
                  <a:pt x="315" y="11529"/>
                  <a:pt x="318" y="11572"/>
                  <a:pt x="320" y="11613"/>
                </a:cubicBezTo>
                <a:cubicBezTo>
                  <a:pt x="323" y="11655"/>
                  <a:pt x="325" y="11696"/>
                  <a:pt x="328" y="11737"/>
                </a:cubicBezTo>
                <a:cubicBezTo>
                  <a:pt x="330" y="11772"/>
                  <a:pt x="333" y="11805"/>
                  <a:pt x="335" y="11840"/>
                </a:cubicBezTo>
                <a:cubicBezTo>
                  <a:pt x="338" y="11886"/>
                  <a:pt x="340" y="11934"/>
                  <a:pt x="343" y="11978"/>
                </a:cubicBezTo>
                <a:cubicBezTo>
                  <a:pt x="343" y="11985"/>
                  <a:pt x="343" y="11990"/>
                  <a:pt x="345" y="11995"/>
                </a:cubicBezTo>
                <a:cubicBezTo>
                  <a:pt x="397" y="12890"/>
                  <a:pt x="429" y="13630"/>
                  <a:pt x="498" y="14416"/>
                </a:cubicBezTo>
                <a:lnTo>
                  <a:pt x="498" y="14418"/>
                </a:lnTo>
                <a:lnTo>
                  <a:pt x="498" y="14418"/>
                </a:lnTo>
                <a:cubicBezTo>
                  <a:pt x="572" y="15255"/>
                  <a:pt x="688" y="16145"/>
                  <a:pt x="919" y="17329"/>
                </a:cubicBezTo>
                <a:cubicBezTo>
                  <a:pt x="1076" y="18139"/>
                  <a:pt x="1866" y="19003"/>
                  <a:pt x="1990" y="19561"/>
                </a:cubicBezTo>
                <a:cubicBezTo>
                  <a:pt x="1998" y="19600"/>
                  <a:pt x="2004" y="19637"/>
                  <a:pt x="2006" y="19671"/>
                </a:cubicBezTo>
                <a:cubicBezTo>
                  <a:pt x="2008" y="19709"/>
                  <a:pt x="2009" y="19746"/>
                  <a:pt x="2011" y="19780"/>
                </a:cubicBezTo>
                <a:cubicBezTo>
                  <a:pt x="2013" y="19789"/>
                  <a:pt x="2013" y="19797"/>
                  <a:pt x="2013" y="19805"/>
                </a:cubicBezTo>
                <a:cubicBezTo>
                  <a:pt x="2014" y="19838"/>
                  <a:pt x="2016" y="19870"/>
                  <a:pt x="2018" y="19899"/>
                </a:cubicBezTo>
                <a:lnTo>
                  <a:pt x="2018" y="19903"/>
                </a:lnTo>
                <a:cubicBezTo>
                  <a:pt x="2019" y="19932"/>
                  <a:pt x="2019" y="19959"/>
                  <a:pt x="2021" y="19985"/>
                </a:cubicBezTo>
                <a:cubicBezTo>
                  <a:pt x="2021" y="19992"/>
                  <a:pt x="2021" y="19997"/>
                  <a:pt x="2021" y="20003"/>
                </a:cubicBezTo>
                <a:cubicBezTo>
                  <a:pt x="2023" y="20028"/>
                  <a:pt x="2024" y="20055"/>
                  <a:pt x="2024" y="20078"/>
                </a:cubicBezTo>
                <a:lnTo>
                  <a:pt x="2024" y="20084"/>
                </a:lnTo>
                <a:cubicBezTo>
                  <a:pt x="2024" y="20106"/>
                  <a:pt x="2026" y="20127"/>
                  <a:pt x="2026" y="20147"/>
                </a:cubicBezTo>
                <a:cubicBezTo>
                  <a:pt x="2026" y="20154"/>
                  <a:pt x="2026" y="20159"/>
                  <a:pt x="2026" y="20164"/>
                </a:cubicBezTo>
                <a:cubicBezTo>
                  <a:pt x="2026" y="20185"/>
                  <a:pt x="2028" y="20207"/>
                  <a:pt x="2028" y="20228"/>
                </a:cubicBezTo>
                <a:lnTo>
                  <a:pt x="2028" y="20231"/>
                </a:lnTo>
                <a:cubicBezTo>
                  <a:pt x="2028" y="20251"/>
                  <a:pt x="2028" y="20269"/>
                  <a:pt x="2028" y="20289"/>
                </a:cubicBezTo>
                <a:lnTo>
                  <a:pt x="2028" y="20306"/>
                </a:lnTo>
                <a:lnTo>
                  <a:pt x="2028" y="20365"/>
                </a:lnTo>
                <a:lnTo>
                  <a:pt x="2028" y="20380"/>
                </a:lnTo>
                <a:cubicBezTo>
                  <a:pt x="2028" y="20397"/>
                  <a:pt x="2028" y="20411"/>
                  <a:pt x="2028" y="20430"/>
                </a:cubicBezTo>
                <a:cubicBezTo>
                  <a:pt x="2028" y="20438"/>
                  <a:pt x="2028" y="20446"/>
                  <a:pt x="2026" y="20454"/>
                </a:cubicBezTo>
                <a:cubicBezTo>
                  <a:pt x="2026" y="20466"/>
                  <a:pt x="2026" y="20476"/>
                  <a:pt x="2026" y="20487"/>
                </a:cubicBezTo>
                <a:cubicBezTo>
                  <a:pt x="2026" y="20575"/>
                  <a:pt x="2024" y="20676"/>
                  <a:pt x="2023" y="20806"/>
                </a:cubicBezTo>
                <a:lnTo>
                  <a:pt x="2023" y="20808"/>
                </a:lnTo>
                <a:cubicBezTo>
                  <a:pt x="2021" y="20884"/>
                  <a:pt x="2021" y="20970"/>
                  <a:pt x="2021" y="21069"/>
                </a:cubicBezTo>
                <a:lnTo>
                  <a:pt x="2021" y="21077"/>
                </a:lnTo>
                <a:cubicBezTo>
                  <a:pt x="2019" y="21392"/>
                  <a:pt x="2023" y="21838"/>
                  <a:pt x="2032" y="22519"/>
                </a:cubicBezTo>
                <a:cubicBezTo>
                  <a:pt x="2046" y="23472"/>
                  <a:pt x="3973" y="23954"/>
                  <a:pt x="5887" y="23872"/>
                </a:cubicBezTo>
                <a:cubicBezTo>
                  <a:pt x="7506" y="23802"/>
                  <a:pt x="9161" y="23333"/>
                  <a:pt x="9179" y="22387"/>
                </a:cubicBezTo>
                <a:cubicBezTo>
                  <a:pt x="9182" y="22175"/>
                  <a:pt x="9179" y="21926"/>
                  <a:pt x="9172" y="21657"/>
                </a:cubicBezTo>
                <a:lnTo>
                  <a:pt x="9172" y="21657"/>
                </a:lnTo>
                <a:lnTo>
                  <a:pt x="9172" y="21648"/>
                </a:lnTo>
                <a:cubicBezTo>
                  <a:pt x="9163" y="21189"/>
                  <a:pt x="9141" y="20676"/>
                  <a:pt x="9129" y="20205"/>
                </a:cubicBezTo>
                <a:lnTo>
                  <a:pt x="9129" y="20193"/>
                </a:lnTo>
                <a:cubicBezTo>
                  <a:pt x="9128" y="20157"/>
                  <a:pt x="9128" y="20119"/>
                  <a:pt x="9126" y="20083"/>
                </a:cubicBezTo>
                <a:cubicBezTo>
                  <a:pt x="9126" y="20076"/>
                  <a:pt x="9126" y="20070"/>
                  <a:pt x="9126" y="20061"/>
                </a:cubicBezTo>
                <a:cubicBezTo>
                  <a:pt x="9125" y="20025"/>
                  <a:pt x="9125" y="19987"/>
                  <a:pt x="9125" y="19951"/>
                </a:cubicBezTo>
                <a:lnTo>
                  <a:pt x="9125" y="19939"/>
                </a:lnTo>
                <a:cubicBezTo>
                  <a:pt x="9123" y="19898"/>
                  <a:pt x="9123" y="19858"/>
                  <a:pt x="9123" y="19818"/>
                </a:cubicBezTo>
                <a:lnTo>
                  <a:pt x="9123" y="19814"/>
                </a:lnTo>
                <a:cubicBezTo>
                  <a:pt x="9121" y="19777"/>
                  <a:pt x="9121" y="19743"/>
                  <a:pt x="9121" y="19706"/>
                </a:cubicBezTo>
                <a:lnTo>
                  <a:pt x="9121" y="19678"/>
                </a:lnTo>
                <a:lnTo>
                  <a:pt x="9121" y="19599"/>
                </a:lnTo>
                <a:lnTo>
                  <a:pt x="9121" y="19566"/>
                </a:lnTo>
                <a:cubicBezTo>
                  <a:pt x="9121" y="19539"/>
                  <a:pt x="9121" y="19513"/>
                  <a:pt x="9121" y="19487"/>
                </a:cubicBezTo>
                <a:cubicBezTo>
                  <a:pt x="9121" y="19478"/>
                  <a:pt x="9121" y="19470"/>
                  <a:pt x="9123" y="19462"/>
                </a:cubicBezTo>
                <a:cubicBezTo>
                  <a:pt x="9123" y="19429"/>
                  <a:pt x="9123" y="19394"/>
                  <a:pt x="9125" y="19363"/>
                </a:cubicBezTo>
                <a:cubicBezTo>
                  <a:pt x="9125" y="19359"/>
                  <a:pt x="9125" y="19358"/>
                  <a:pt x="9125" y="19354"/>
                </a:cubicBezTo>
                <a:cubicBezTo>
                  <a:pt x="9125" y="19326"/>
                  <a:pt x="9126" y="19298"/>
                  <a:pt x="9126" y="19270"/>
                </a:cubicBezTo>
                <a:cubicBezTo>
                  <a:pt x="9126" y="19262"/>
                  <a:pt x="9128" y="19252"/>
                  <a:pt x="9128" y="19244"/>
                </a:cubicBezTo>
                <a:cubicBezTo>
                  <a:pt x="9128" y="19222"/>
                  <a:pt x="9129" y="19202"/>
                  <a:pt x="9129" y="19183"/>
                </a:cubicBezTo>
                <a:cubicBezTo>
                  <a:pt x="9131" y="19173"/>
                  <a:pt x="9131" y="19163"/>
                  <a:pt x="9131" y="19155"/>
                </a:cubicBezTo>
                <a:cubicBezTo>
                  <a:pt x="9133" y="19133"/>
                  <a:pt x="9134" y="19113"/>
                  <a:pt x="9136" y="19095"/>
                </a:cubicBezTo>
                <a:cubicBezTo>
                  <a:pt x="9136" y="19088"/>
                  <a:pt x="9136" y="19080"/>
                  <a:pt x="9136" y="19074"/>
                </a:cubicBezTo>
                <a:cubicBezTo>
                  <a:pt x="9139" y="19047"/>
                  <a:pt x="9141" y="19022"/>
                  <a:pt x="9143" y="18999"/>
                </a:cubicBezTo>
                <a:cubicBezTo>
                  <a:pt x="9143" y="18998"/>
                  <a:pt x="9144" y="18996"/>
                  <a:pt x="9144" y="18993"/>
                </a:cubicBezTo>
                <a:cubicBezTo>
                  <a:pt x="9146" y="18971"/>
                  <a:pt x="9148" y="18951"/>
                  <a:pt x="9151" y="18932"/>
                </a:cubicBezTo>
                <a:cubicBezTo>
                  <a:pt x="9151" y="18925"/>
                  <a:pt x="9153" y="18918"/>
                  <a:pt x="9154" y="18913"/>
                </a:cubicBezTo>
                <a:cubicBezTo>
                  <a:pt x="9156" y="18899"/>
                  <a:pt x="9158" y="18885"/>
                  <a:pt x="9159" y="18872"/>
                </a:cubicBezTo>
                <a:cubicBezTo>
                  <a:pt x="9161" y="18865"/>
                  <a:pt x="9163" y="18859"/>
                  <a:pt x="9164" y="18852"/>
                </a:cubicBezTo>
                <a:cubicBezTo>
                  <a:pt x="9166" y="18839"/>
                  <a:pt x="9167" y="18828"/>
                  <a:pt x="9171" y="18816"/>
                </a:cubicBezTo>
                <a:cubicBezTo>
                  <a:pt x="9172" y="18811"/>
                  <a:pt x="9172" y="18806"/>
                  <a:pt x="9174" y="18801"/>
                </a:cubicBezTo>
                <a:cubicBezTo>
                  <a:pt x="9179" y="18786"/>
                  <a:pt x="9182" y="18771"/>
                  <a:pt x="9187" y="18758"/>
                </a:cubicBezTo>
                <a:cubicBezTo>
                  <a:pt x="9209" y="18694"/>
                  <a:pt x="9230" y="18633"/>
                  <a:pt x="9253" y="18572"/>
                </a:cubicBezTo>
                <a:cubicBezTo>
                  <a:pt x="9260" y="18553"/>
                  <a:pt x="9268" y="18535"/>
                  <a:pt x="9275" y="18515"/>
                </a:cubicBezTo>
                <a:cubicBezTo>
                  <a:pt x="9290" y="18476"/>
                  <a:pt x="9306" y="18434"/>
                  <a:pt x="9321" y="18395"/>
                </a:cubicBezTo>
                <a:cubicBezTo>
                  <a:pt x="9329" y="18375"/>
                  <a:pt x="9338" y="18355"/>
                  <a:pt x="9346" y="18335"/>
                </a:cubicBezTo>
                <a:cubicBezTo>
                  <a:pt x="9361" y="18297"/>
                  <a:pt x="9377" y="18259"/>
                  <a:pt x="9394" y="18221"/>
                </a:cubicBezTo>
                <a:cubicBezTo>
                  <a:pt x="9400" y="18205"/>
                  <a:pt x="9407" y="18188"/>
                  <a:pt x="9415" y="18172"/>
                </a:cubicBezTo>
                <a:cubicBezTo>
                  <a:pt x="9435" y="18127"/>
                  <a:pt x="9455" y="18083"/>
                  <a:pt x="9475" y="18038"/>
                </a:cubicBezTo>
                <a:cubicBezTo>
                  <a:pt x="9478" y="18033"/>
                  <a:pt x="9480" y="18026"/>
                  <a:pt x="9483" y="18020"/>
                </a:cubicBezTo>
                <a:cubicBezTo>
                  <a:pt x="9508" y="17969"/>
                  <a:pt x="9531" y="17919"/>
                  <a:pt x="9556" y="17870"/>
                </a:cubicBezTo>
                <a:cubicBezTo>
                  <a:pt x="9559" y="17861"/>
                  <a:pt x="9562" y="17855"/>
                  <a:pt x="9566" y="17846"/>
                </a:cubicBezTo>
                <a:cubicBezTo>
                  <a:pt x="9587" y="17807"/>
                  <a:pt x="9607" y="17767"/>
                  <a:pt x="9627" y="17728"/>
                </a:cubicBezTo>
                <a:cubicBezTo>
                  <a:pt x="9633" y="17718"/>
                  <a:pt x="9638" y="17706"/>
                  <a:pt x="9643" y="17696"/>
                </a:cubicBezTo>
                <a:cubicBezTo>
                  <a:pt x="9663" y="17658"/>
                  <a:pt x="9683" y="17623"/>
                  <a:pt x="9701" y="17589"/>
                </a:cubicBezTo>
                <a:cubicBezTo>
                  <a:pt x="9706" y="17579"/>
                  <a:pt x="9711" y="17571"/>
                  <a:pt x="9716" y="17562"/>
                </a:cubicBezTo>
                <a:cubicBezTo>
                  <a:pt x="9739" y="17519"/>
                  <a:pt x="9762" y="17478"/>
                  <a:pt x="9785" y="17437"/>
                </a:cubicBezTo>
                <a:lnTo>
                  <a:pt x="9785" y="17437"/>
                </a:lnTo>
                <a:cubicBezTo>
                  <a:pt x="10241" y="16631"/>
                  <a:pt x="10684" y="16089"/>
                  <a:pt x="10915" y="14695"/>
                </a:cubicBezTo>
                <a:cubicBezTo>
                  <a:pt x="11052" y="13874"/>
                  <a:pt x="10940" y="12358"/>
                  <a:pt x="10959" y="11863"/>
                </a:cubicBezTo>
                <a:cubicBezTo>
                  <a:pt x="11022" y="10275"/>
                  <a:pt x="11234" y="10109"/>
                  <a:pt x="11478" y="9319"/>
                </a:cubicBezTo>
                <a:cubicBezTo>
                  <a:pt x="11612" y="8857"/>
                  <a:pt x="12076" y="8246"/>
                  <a:pt x="11800" y="7968"/>
                </a:cubicBezTo>
                <a:cubicBezTo>
                  <a:pt x="11405" y="7573"/>
                  <a:pt x="10299" y="8102"/>
                  <a:pt x="9997" y="8612"/>
                </a:cubicBezTo>
                <a:close/>
              </a:path>
            </a:pathLst>
          </a:custGeom>
          <a:noFill/>
          <a:ln w="525" cap="flat" cmpd="sng">
            <a:solidFill>
              <a:srgbClr val="FABF9B"/>
            </a:solidFill>
            <a:prstDash val="solid"/>
            <a:miter lim="16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2"/>
          <p:cNvSpPr txBox="1"/>
          <p:nvPr/>
        </p:nvSpPr>
        <p:spPr>
          <a:xfrm rot="-444">
            <a:off x="2857361" y="19731"/>
            <a:ext cx="4644600" cy="476100"/>
          </a:xfrm>
          <a:prstGeom prst="rect">
            <a:avLst/>
          </a:prstGeom>
          <a:noFill/>
          <a:ln>
            <a:noFill/>
          </a:ln>
        </p:spPr>
        <p:txBody>
          <a:bodyPr spcFirstLastPara="1" wrap="square" lIns="91425" tIns="91425" rIns="80900" bIns="91425" anchor="t" anchorCtr="0">
            <a:noAutofit/>
          </a:bodyPr>
          <a:lstStyle/>
          <a:p>
            <a:pPr marL="0" marR="0" lvl="0" indent="0" algn="r" rtl="0">
              <a:lnSpc>
                <a:spcPct val="100000"/>
              </a:lnSpc>
              <a:spcBef>
                <a:spcPts val="0"/>
              </a:spcBef>
              <a:spcAft>
                <a:spcPts val="0"/>
              </a:spcAft>
              <a:buNone/>
            </a:pPr>
            <a:r>
              <a:rPr lang="en" sz="1600" b="1">
                <a:solidFill>
                  <a:schemeClr val="lt1"/>
                </a:solidFill>
                <a:latin typeface="Jost"/>
                <a:ea typeface="Jost"/>
                <a:cs typeface="Jost"/>
                <a:sym typeface="Jost"/>
              </a:rPr>
              <a:t>EXERCISE YOUR MIND</a:t>
            </a:r>
            <a:endParaRPr sz="1600" b="1">
              <a:solidFill>
                <a:schemeClr val="lt1"/>
              </a:solidFill>
              <a:latin typeface="Jost"/>
              <a:ea typeface="Jost"/>
              <a:cs typeface="Jost"/>
              <a:sym typeface="Jo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grpSp>
        <p:nvGrpSpPr>
          <p:cNvPr id="1982" name="Google Shape;1982;p48"/>
          <p:cNvGrpSpPr/>
          <p:nvPr/>
        </p:nvGrpSpPr>
        <p:grpSpPr>
          <a:xfrm>
            <a:off x="5605191" y="799144"/>
            <a:ext cx="1210925" cy="1210925"/>
            <a:chOff x="3952031" y="796973"/>
            <a:chExt cx="886800" cy="886800"/>
          </a:xfrm>
        </p:grpSpPr>
        <p:sp>
          <p:nvSpPr>
            <p:cNvPr id="1983" name="Google Shape;1983;p48"/>
            <p:cNvSpPr/>
            <p:nvPr/>
          </p:nvSpPr>
          <p:spPr>
            <a:xfrm rot="-579650">
              <a:off x="4011081" y="856022"/>
              <a:ext cx="768701" cy="768701"/>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8"/>
            <p:cNvSpPr/>
            <p:nvPr/>
          </p:nvSpPr>
          <p:spPr>
            <a:xfrm rot="-576874">
              <a:off x="4480318" y="995575"/>
              <a:ext cx="167046" cy="167046"/>
            </a:xfrm>
            <a:prstGeom prst="ellipse">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8"/>
            <p:cNvSpPr/>
            <p:nvPr/>
          </p:nvSpPr>
          <p:spPr>
            <a:xfrm rot="-579012">
              <a:off x="4538392" y="1283170"/>
              <a:ext cx="93902" cy="93773"/>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8"/>
            <p:cNvSpPr/>
            <p:nvPr/>
          </p:nvSpPr>
          <p:spPr>
            <a:xfrm rot="-578927">
              <a:off x="4085920" y="1291500"/>
              <a:ext cx="331563" cy="65662"/>
            </a:xfrm>
            <a:custGeom>
              <a:avLst/>
              <a:gdLst/>
              <a:ahLst/>
              <a:cxnLst/>
              <a:rect l="l" t="t" r="r" b="b"/>
              <a:pathLst>
                <a:path w="10296" h="2039" extrusionOk="0">
                  <a:moveTo>
                    <a:pt x="1641" y="2038"/>
                  </a:moveTo>
                  <a:lnTo>
                    <a:pt x="1" y="809"/>
                  </a:lnTo>
                  <a:lnTo>
                    <a:pt x="475" y="179"/>
                  </a:lnTo>
                  <a:lnTo>
                    <a:pt x="1641" y="1052"/>
                  </a:lnTo>
                  <a:lnTo>
                    <a:pt x="3043" y="1"/>
                  </a:lnTo>
                  <a:lnTo>
                    <a:pt x="4445" y="1052"/>
                  </a:lnTo>
                  <a:lnTo>
                    <a:pt x="5848" y="1"/>
                  </a:lnTo>
                  <a:lnTo>
                    <a:pt x="7250" y="1052"/>
                  </a:lnTo>
                  <a:lnTo>
                    <a:pt x="8653" y="1"/>
                  </a:lnTo>
                  <a:lnTo>
                    <a:pt x="10295" y="1230"/>
                  </a:lnTo>
                  <a:lnTo>
                    <a:pt x="9821" y="1863"/>
                  </a:lnTo>
                  <a:lnTo>
                    <a:pt x="8653" y="987"/>
                  </a:lnTo>
                  <a:lnTo>
                    <a:pt x="7250" y="2038"/>
                  </a:lnTo>
                  <a:lnTo>
                    <a:pt x="5848" y="987"/>
                  </a:lnTo>
                  <a:lnTo>
                    <a:pt x="4445" y="2038"/>
                  </a:lnTo>
                  <a:lnTo>
                    <a:pt x="3043" y="987"/>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7" name="Google Shape;1987;p48"/>
            <p:cNvGrpSpPr/>
            <p:nvPr/>
          </p:nvGrpSpPr>
          <p:grpSpPr>
            <a:xfrm rot="-579221">
              <a:off x="4179977" y="1000563"/>
              <a:ext cx="426818" cy="457599"/>
              <a:chOff x="5496399" y="632879"/>
              <a:chExt cx="710767" cy="762026"/>
            </a:xfrm>
          </p:grpSpPr>
          <p:sp>
            <p:nvSpPr>
              <p:cNvPr id="1988" name="Google Shape;1988;p48"/>
              <p:cNvSpPr/>
              <p:nvPr/>
            </p:nvSpPr>
            <p:spPr>
              <a:xfrm>
                <a:off x="5851732" y="632879"/>
                <a:ext cx="25" cy="109313"/>
              </a:xfrm>
              <a:custGeom>
                <a:avLst/>
                <a:gdLst/>
                <a:ahLst/>
                <a:cxnLst/>
                <a:rect l="l" t="t" r="r" b="b"/>
                <a:pathLst>
                  <a:path w="1" h="4402" fill="none" extrusionOk="0">
                    <a:moveTo>
                      <a:pt x="1" y="4401"/>
                    </a:moveTo>
                    <a:lnTo>
                      <a:pt x="1" y="1"/>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8"/>
              <p:cNvSpPr/>
              <p:nvPr/>
            </p:nvSpPr>
            <p:spPr>
              <a:xfrm>
                <a:off x="5496399" y="806418"/>
                <a:ext cx="77246" cy="77304"/>
              </a:xfrm>
              <a:custGeom>
                <a:avLst/>
                <a:gdLst/>
                <a:ahLst/>
                <a:cxnLst/>
                <a:rect l="l" t="t" r="r" b="b"/>
                <a:pathLst>
                  <a:path w="3111" h="3113" fill="none" extrusionOk="0">
                    <a:moveTo>
                      <a:pt x="3110" y="3112"/>
                    </a:moveTo>
                    <a:lnTo>
                      <a:pt x="1" y="0"/>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8"/>
              <p:cNvSpPr/>
              <p:nvPr/>
            </p:nvSpPr>
            <p:spPr>
              <a:xfrm>
                <a:off x="5654164" y="687108"/>
                <a:ext cx="56439" cy="98908"/>
              </a:xfrm>
              <a:custGeom>
                <a:avLst/>
                <a:gdLst/>
                <a:ahLst/>
                <a:cxnLst/>
                <a:rect l="l" t="t" r="r" b="b"/>
                <a:pathLst>
                  <a:path w="2273" h="3983" fill="none" extrusionOk="0">
                    <a:moveTo>
                      <a:pt x="0" y="1"/>
                    </a:moveTo>
                    <a:lnTo>
                      <a:pt x="2272" y="3982"/>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8"/>
              <p:cNvSpPr/>
              <p:nvPr/>
            </p:nvSpPr>
            <p:spPr>
              <a:xfrm>
                <a:off x="5751197" y="650682"/>
                <a:ext cx="24234" cy="98262"/>
              </a:xfrm>
              <a:custGeom>
                <a:avLst/>
                <a:gdLst/>
                <a:ahLst/>
                <a:cxnLst/>
                <a:rect l="l" t="t" r="r" b="b"/>
                <a:pathLst>
                  <a:path w="976" h="3957" fill="none" extrusionOk="0">
                    <a:moveTo>
                      <a:pt x="1" y="1"/>
                    </a:moveTo>
                    <a:lnTo>
                      <a:pt x="976" y="3956"/>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8"/>
              <p:cNvSpPr/>
              <p:nvPr/>
            </p:nvSpPr>
            <p:spPr>
              <a:xfrm>
                <a:off x="5565821" y="732994"/>
                <a:ext cx="58549" cy="76434"/>
              </a:xfrm>
              <a:custGeom>
                <a:avLst/>
                <a:gdLst/>
                <a:ahLst/>
                <a:cxnLst/>
                <a:rect l="l" t="t" r="r" b="b"/>
                <a:pathLst>
                  <a:path w="2358" h="3078" fill="none" extrusionOk="0">
                    <a:moveTo>
                      <a:pt x="1" y="0"/>
                    </a:moveTo>
                    <a:lnTo>
                      <a:pt x="2358" y="3077"/>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8"/>
              <p:cNvSpPr/>
              <p:nvPr/>
            </p:nvSpPr>
            <p:spPr>
              <a:xfrm>
                <a:off x="6129944" y="806418"/>
                <a:ext cx="77221" cy="77304"/>
              </a:xfrm>
              <a:custGeom>
                <a:avLst/>
                <a:gdLst/>
                <a:ahLst/>
                <a:cxnLst/>
                <a:rect l="l" t="t" r="r" b="b"/>
                <a:pathLst>
                  <a:path w="3110" h="3113" fill="none" extrusionOk="0">
                    <a:moveTo>
                      <a:pt x="0" y="3112"/>
                    </a:moveTo>
                    <a:lnTo>
                      <a:pt x="3110" y="0"/>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8"/>
              <p:cNvSpPr/>
              <p:nvPr/>
            </p:nvSpPr>
            <p:spPr>
              <a:xfrm>
                <a:off x="5992986" y="687108"/>
                <a:ext cx="56439" cy="98908"/>
              </a:xfrm>
              <a:custGeom>
                <a:avLst/>
                <a:gdLst/>
                <a:ahLst/>
                <a:cxnLst/>
                <a:rect l="l" t="t" r="r" b="b"/>
                <a:pathLst>
                  <a:path w="2273" h="3983" fill="none" extrusionOk="0">
                    <a:moveTo>
                      <a:pt x="2272" y="1"/>
                    </a:moveTo>
                    <a:lnTo>
                      <a:pt x="0" y="3982"/>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8"/>
              <p:cNvSpPr/>
              <p:nvPr/>
            </p:nvSpPr>
            <p:spPr>
              <a:xfrm>
                <a:off x="5928131" y="650682"/>
                <a:ext cx="24234" cy="98262"/>
              </a:xfrm>
              <a:custGeom>
                <a:avLst/>
                <a:gdLst/>
                <a:ahLst/>
                <a:cxnLst/>
                <a:rect l="l" t="t" r="r" b="b"/>
                <a:pathLst>
                  <a:path w="976" h="3957" fill="none" extrusionOk="0">
                    <a:moveTo>
                      <a:pt x="976" y="1"/>
                    </a:moveTo>
                    <a:lnTo>
                      <a:pt x="1" y="3956"/>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8"/>
              <p:cNvSpPr/>
              <p:nvPr/>
            </p:nvSpPr>
            <p:spPr>
              <a:xfrm>
                <a:off x="6079193" y="732994"/>
                <a:ext cx="58549" cy="76434"/>
              </a:xfrm>
              <a:custGeom>
                <a:avLst/>
                <a:gdLst/>
                <a:ahLst/>
                <a:cxnLst/>
                <a:rect l="l" t="t" r="r" b="b"/>
                <a:pathLst>
                  <a:path w="2358" h="3078" fill="none" extrusionOk="0">
                    <a:moveTo>
                      <a:pt x="2358" y="0"/>
                    </a:moveTo>
                    <a:lnTo>
                      <a:pt x="1" y="3077"/>
                    </a:lnTo>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8"/>
              <p:cNvSpPr/>
              <p:nvPr/>
            </p:nvSpPr>
            <p:spPr>
              <a:xfrm>
                <a:off x="5524257" y="736992"/>
                <a:ext cx="655164" cy="655230"/>
              </a:xfrm>
              <a:custGeom>
                <a:avLst/>
                <a:gdLst/>
                <a:ahLst/>
                <a:cxnLst/>
                <a:rect l="l" t="t" r="r" b="b"/>
                <a:pathLst>
                  <a:path w="26386" h="26386" extrusionOk="0">
                    <a:moveTo>
                      <a:pt x="13193" y="0"/>
                    </a:moveTo>
                    <a:cubicBezTo>
                      <a:pt x="9691" y="0"/>
                      <a:pt x="6336" y="1391"/>
                      <a:pt x="3862" y="3865"/>
                    </a:cubicBezTo>
                    <a:cubicBezTo>
                      <a:pt x="1388" y="6339"/>
                      <a:pt x="0" y="9694"/>
                      <a:pt x="0" y="13193"/>
                    </a:cubicBezTo>
                    <a:cubicBezTo>
                      <a:pt x="0" y="16691"/>
                      <a:pt x="1388" y="20047"/>
                      <a:pt x="3862" y="22521"/>
                    </a:cubicBezTo>
                    <a:cubicBezTo>
                      <a:pt x="6336" y="24995"/>
                      <a:pt x="9691" y="26385"/>
                      <a:pt x="13193" y="26385"/>
                    </a:cubicBezTo>
                    <a:cubicBezTo>
                      <a:pt x="16691" y="26385"/>
                      <a:pt x="20047" y="24995"/>
                      <a:pt x="22521" y="22521"/>
                    </a:cubicBezTo>
                    <a:cubicBezTo>
                      <a:pt x="24995" y="20047"/>
                      <a:pt x="26385" y="16691"/>
                      <a:pt x="26385" y="13193"/>
                    </a:cubicBezTo>
                    <a:cubicBezTo>
                      <a:pt x="26385" y="9694"/>
                      <a:pt x="24995" y="6339"/>
                      <a:pt x="22521" y="3865"/>
                    </a:cubicBezTo>
                    <a:cubicBezTo>
                      <a:pt x="20047" y="1391"/>
                      <a:pt x="16691" y="0"/>
                      <a:pt x="1319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8"/>
              <p:cNvSpPr/>
              <p:nvPr/>
            </p:nvSpPr>
            <p:spPr>
              <a:xfrm>
                <a:off x="5521476" y="734211"/>
                <a:ext cx="660627" cy="660693"/>
              </a:xfrm>
              <a:custGeom>
                <a:avLst/>
                <a:gdLst/>
                <a:ahLst/>
                <a:cxnLst/>
                <a:rect l="l" t="t" r="r" b="b"/>
                <a:pathLst>
                  <a:path w="26606" h="26606" extrusionOk="0">
                    <a:moveTo>
                      <a:pt x="13305" y="112"/>
                    </a:moveTo>
                    <a:cubicBezTo>
                      <a:pt x="20589" y="112"/>
                      <a:pt x="26494" y="6017"/>
                      <a:pt x="26494" y="13305"/>
                    </a:cubicBezTo>
                    <a:cubicBezTo>
                      <a:pt x="26494" y="20592"/>
                      <a:pt x="20589" y="26497"/>
                      <a:pt x="13302" y="26497"/>
                    </a:cubicBezTo>
                    <a:cubicBezTo>
                      <a:pt x="6017" y="26497"/>
                      <a:pt x="109" y="20592"/>
                      <a:pt x="109" y="13305"/>
                    </a:cubicBezTo>
                    <a:cubicBezTo>
                      <a:pt x="109" y="6017"/>
                      <a:pt x="6017" y="112"/>
                      <a:pt x="13302" y="112"/>
                    </a:cubicBezTo>
                    <a:close/>
                    <a:moveTo>
                      <a:pt x="13302" y="1"/>
                    </a:moveTo>
                    <a:cubicBezTo>
                      <a:pt x="11507" y="1"/>
                      <a:pt x="9765" y="355"/>
                      <a:pt x="8125" y="1046"/>
                    </a:cubicBezTo>
                    <a:cubicBezTo>
                      <a:pt x="6542" y="1717"/>
                      <a:pt x="5119" y="2677"/>
                      <a:pt x="3898" y="3898"/>
                    </a:cubicBezTo>
                    <a:cubicBezTo>
                      <a:pt x="2677" y="5119"/>
                      <a:pt x="1717" y="6542"/>
                      <a:pt x="1046" y="8125"/>
                    </a:cubicBezTo>
                    <a:cubicBezTo>
                      <a:pt x="352" y="9765"/>
                      <a:pt x="1" y="11507"/>
                      <a:pt x="1" y="13305"/>
                    </a:cubicBezTo>
                    <a:cubicBezTo>
                      <a:pt x="1" y="15099"/>
                      <a:pt x="352" y="16841"/>
                      <a:pt x="1046" y="18481"/>
                    </a:cubicBezTo>
                    <a:cubicBezTo>
                      <a:pt x="1717" y="20065"/>
                      <a:pt x="2677" y="21488"/>
                      <a:pt x="3898" y="22709"/>
                    </a:cubicBezTo>
                    <a:cubicBezTo>
                      <a:pt x="5119" y="23933"/>
                      <a:pt x="6542" y="24890"/>
                      <a:pt x="8125" y="25560"/>
                    </a:cubicBezTo>
                    <a:cubicBezTo>
                      <a:pt x="9765" y="26254"/>
                      <a:pt x="11507" y="26606"/>
                      <a:pt x="13302" y="26606"/>
                    </a:cubicBezTo>
                    <a:cubicBezTo>
                      <a:pt x="15099" y="26606"/>
                      <a:pt x="16841" y="26254"/>
                      <a:pt x="18481" y="25560"/>
                    </a:cubicBezTo>
                    <a:cubicBezTo>
                      <a:pt x="20065" y="24890"/>
                      <a:pt x="21488" y="23933"/>
                      <a:pt x="22709" y="22709"/>
                    </a:cubicBezTo>
                    <a:cubicBezTo>
                      <a:pt x="23930" y="21488"/>
                      <a:pt x="24890" y="20065"/>
                      <a:pt x="25560" y="18481"/>
                    </a:cubicBezTo>
                    <a:cubicBezTo>
                      <a:pt x="26254" y="16841"/>
                      <a:pt x="26606" y="15099"/>
                      <a:pt x="26606" y="13305"/>
                    </a:cubicBezTo>
                    <a:cubicBezTo>
                      <a:pt x="26606" y="11507"/>
                      <a:pt x="26254" y="9765"/>
                      <a:pt x="25560" y="8125"/>
                    </a:cubicBezTo>
                    <a:cubicBezTo>
                      <a:pt x="24890" y="6542"/>
                      <a:pt x="23930" y="5119"/>
                      <a:pt x="22709" y="3898"/>
                    </a:cubicBezTo>
                    <a:cubicBezTo>
                      <a:pt x="21488" y="2677"/>
                      <a:pt x="20065" y="1717"/>
                      <a:pt x="18481" y="1046"/>
                    </a:cubicBezTo>
                    <a:cubicBezTo>
                      <a:pt x="16841" y="355"/>
                      <a:pt x="15099" y="1"/>
                      <a:pt x="13302"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8"/>
              <p:cNvSpPr/>
              <p:nvPr/>
            </p:nvSpPr>
            <p:spPr>
              <a:xfrm>
                <a:off x="5701837" y="853074"/>
                <a:ext cx="404506" cy="404546"/>
              </a:xfrm>
              <a:custGeom>
                <a:avLst/>
                <a:gdLst/>
                <a:ahLst/>
                <a:cxnLst/>
                <a:rect l="l" t="t" r="r" b="b"/>
                <a:pathLst>
                  <a:path w="16291" h="16291" extrusionOk="0">
                    <a:moveTo>
                      <a:pt x="8146" y="1"/>
                    </a:moveTo>
                    <a:cubicBezTo>
                      <a:pt x="3646" y="1"/>
                      <a:pt x="1" y="3649"/>
                      <a:pt x="1" y="8146"/>
                    </a:cubicBezTo>
                    <a:cubicBezTo>
                      <a:pt x="1" y="12646"/>
                      <a:pt x="3646" y="16291"/>
                      <a:pt x="8146" y="16291"/>
                    </a:cubicBezTo>
                    <a:cubicBezTo>
                      <a:pt x="12643" y="16291"/>
                      <a:pt x="16291" y="12646"/>
                      <a:pt x="16291" y="8146"/>
                    </a:cubicBezTo>
                    <a:cubicBezTo>
                      <a:pt x="16291" y="3649"/>
                      <a:pt x="12643" y="1"/>
                      <a:pt x="814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8"/>
              <p:cNvSpPr/>
              <p:nvPr/>
            </p:nvSpPr>
            <p:spPr>
              <a:xfrm>
                <a:off x="5699081" y="850317"/>
                <a:ext cx="410043" cy="410084"/>
              </a:xfrm>
              <a:custGeom>
                <a:avLst/>
                <a:gdLst/>
                <a:ahLst/>
                <a:cxnLst/>
                <a:rect l="l" t="t" r="r" b="b"/>
                <a:pathLst>
                  <a:path w="16514" h="16514" extrusionOk="0">
                    <a:moveTo>
                      <a:pt x="8257" y="112"/>
                    </a:moveTo>
                    <a:cubicBezTo>
                      <a:pt x="12757" y="112"/>
                      <a:pt x="16402" y="3760"/>
                      <a:pt x="16402" y="8257"/>
                    </a:cubicBezTo>
                    <a:cubicBezTo>
                      <a:pt x="16402" y="12757"/>
                      <a:pt x="12757" y="16402"/>
                      <a:pt x="8257" y="16402"/>
                    </a:cubicBezTo>
                    <a:cubicBezTo>
                      <a:pt x="3757" y="16402"/>
                      <a:pt x="112" y="12757"/>
                      <a:pt x="112" y="8257"/>
                    </a:cubicBezTo>
                    <a:cubicBezTo>
                      <a:pt x="112" y="3760"/>
                      <a:pt x="3757" y="112"/>
                      <a:pt x="8257" y="112"/>
                    </a:cubicBezTo>
                    <a:close/>
                    <a:moveTo>
                      <a:pt x="8257" y="1"/>
                    </a:moveTo>
                    <a:cubicBezTo>
                      <a:pt x="7141" y="1"/>
                      <a:pt x="6061" y="220"/>
                      <a:pt x="5042" y="651"/>
                    </a:cubicBezTo>
                    <a:cubicBezTo>
                      <a:pt x="4061" y="1066"/>
                      <a:pt x="3177" y="1661"/>
                      <a:pt x="2419" y="2419"/>
                    </a:cubicBezTo>
                    <a:cubicBezTo>
                      <a:pt x="1660" y="3177"/>
                      <a:pt x="1066" y="4061"/>
                      <a:pt x="650" y="5045"/>
                    </a:cubicBezTo>
                    <a:cubicBezTo>
                      <a:pt x="220" y="6061"/>
                      <a:pt x="0" y="7144"/>
                      <a:pt x="0" y="8257"/>
                    </a:cubicBezTo>
                    <a:cubicBezTo>
                      <a:pt x="0" y="9372"/>
                      <a:pt x="220" y="10453"/>
                      <a:pt x="650" y="11472"/>
                    </a:cubicBezTo>
                    <a:cubicBezTo>
                      <a:pt x="1066" y="12455"/>
                      <a:pt x="1660" y="13337"/>
                      <a:pt x="2419" y="14095"/>
                    </a:cubicBezTo>
                    <a:cubicBezTo>
                      <a:pt x="3177" y="14853"/>
                      <a:pt x="4061" y="15448"/>
                      <a:pt x="5042" y="15863"/>
                    </a:cubicBezTo>
                    <a:cubicBezTo>
                      <a:pt x="6061" y="16294"/>
                      <a:pt x="7141" y="16513"/>
                      <a:pt x="8257" y="16513"/>
                    </a:cubicBezTo>
                    <a:cubicBezTo>
                      <a:pt x="9372" y="16513"/>
                      <a:pt x="10453" y="16294"/>
                      <a:pt x="11471" y="15863"/>
                    </a:cubicBezTo>
                    <a:cubicBezTo>
                      <a:pt x="12452" y="15448"/>
                      <a:pt x="13336" y="14853"/>
                      <a:pt x="14095" y="14095"/>
                    </a:cubicBezTo>
                    <a:cubicBezTo>
                      <a:pt x="14853" y="13337"/>
                      <a:pt x="15447" y="12452"/>
                      <a:pt x="15863" y="11472"/>
                    </a:cubicBezTo>
                    <a:cubicBezTo>
                      <a:pt x="16293" y="10453"/>
                      <a:pt x="16513" y="9372"/>
                      <a:pt x="16513" y="8257"/>
                    </a:cubicBezTo>
                    <a:cubicBezTo>
                      <a:pt x="16513" y="7144"/>
                      <a:pt x="16293" y="6061"/>
                      <a:pt x="15863" y="5045"/>
                    </a:cubicBezTo>
                    <a:cubicBezTo>
                      <a:pt x="15447" y="4061"/>
                      <a:pt x="14853" y="3177"/>
                      <a:pt x="14095" y="2419"/>
                    </a:cubicBezTo>
                    <a:cubicBezTo>
                      <a:pt x="13336" y="1661"/>
                      <a:pt x="12452" y="1066"/>
                      <a:pt x="11471" y="651"/>
                    </a:cubicBezTo>
                    <a:cubicBezTo>
                      <a:pt x="10453" y="220"/>
                      <a:pt x="9372" y="1"/>
                      <a:pt x="8257"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8"/>
              <p:cNvSpPr/>
              <p:nvPr/>
            </p:nvSpPr>
            <p:spPr>
              <a:xfrm>
                <a:off x="5904072" y="853074"/>
                <a:ext cx="25" cy="404546"/>
              </a:xfrm>
              <a:custGeom>
                <a:avLst/>
                <a:gdLst/>
                <a:ahLst/>
                <a:cxnLst/>
                <a:rect l="l" t="t" r="r" b="b"/>
                <a:pathLst>
                  <a:path w="1" h="16291" fill="none" extrusionOk="0">
                    <a:moveTo>
                      <a:pt x="1" y="1"/>
                    </a:moveTo>
                    <a:lnTo>
                      <a:pt x="1" y="1629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8"/>
              <p:cNvSpPr/>
              <p:nvPr/>
            </p:nvSpPr>
            <p:spPr>
              <a:xfrm>
                <a:off x="5701837" y="1055316"/>
                <a:ext cx="404506" cy="25"/>
              </a:xfrm>
              <a:custGeom>
                <a:avLst/>
                <a:gdLst/>
                <a:ahLst/>
                <a:cxnLst/>
                <a:rect l="l" t="t" r="r" b="b"/>
                <a:pathLst>
                  <a:path w="16291" h="1" fill="none" extrusionOk="0">
                    <a:moveTo>
                      <a:pt x="16291" y="1"/>
                    </a:moveTo>
                    <a:lnTo>
                      <a:pt x="1"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8"/>
              <p:cNvSpPr/>
              <p:nvPr/>
            </p:nvSpPr>
            <p:spPr>
              <a:xfrm>
                <a:off x="5761080" y="912319"/>
                <a:ext cx="286017" cy="286046"/>
              </a:xfrm>
              <a:custGeom>
                <a:avLst/>
                <a:gdLst/>
                <a:ahLst/>
                <a:cxnLst/>
                <a:rect l="l" t="t" r="r" b="b"/>
                <a:pathLst>
                  <a:path w="11519" h="11519" fill="none" extrusionOk="0">
                    <a:moveTo>
                      <a:pt x="11519" y="1"/>
                    </a:moveTo>
                    <a:lnTo>
                      <a:pt x="1" y="11519"/>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8"/>
              <p:cNvSpPr/>
              <p:nvPr/>
            </p:nvSpPr>
            <p:spPr>
              <a:xfrm>
                <a:off x="5761080" y="912319"/>
                <a:ext cx="286017" cy="286046"/>
              </a:xfrm>
              <a:custGeom>
                <a:avLst/>
                <a:gdLst/>
                <a:ahLst/>
                <a:cxnLst/>
                <a:rect l="l" t="t" r="r" b="b"/>
                <a:pathLst>
                  <a:path w="11519" h="11519" fill="none" extrusionOk="0">
                    <a:moveTo>
                      <a:pt x="11519" y="11519"/>
                    </a:moveTo>
                    <a:lnTo>
                      <a:pt x="1"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8"/>
              <p:cNvSpPr/>
              <p:nvPr/>
            </p:nvSpPr>
            <p:spPr>
              <a:xfrm>
                <a:off x="5826654" y="868493"/>
                <a:ext cx="154865" cy="373804"/>
              </a:xfrm>
              <a:custGeom>
                <a:avLst/>
                <a:gdLst/>
                <a:ahLst/>
                <a:cxnLst/>
                <a:rect l="l" t="t" r="r" b="b"/>
                <a:pathLst>
                  <a:path w="6237" h="15053" fill="none" extrusionOk="0">
                    <a:moveTo>
                      <a:pt x="1" y="1"/>
                    </a:moveTo>
                    <a:lnTo>
                      <a:pt x="6237" y="15052"/>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8"/>
              <p:cNvSpPr/>
              <p:nvPr/>
            </p:nvSpPr>
            <p:spPr>
              <a:xfrm>
                <a:off x="5717181" y="977896"/>
                <a:ext cx="373766" cy="154880"/>
              </a:xfrm>
              <a:custGeom>
                <a:avLst/>
                <a:gdLst/>
                <a:ahLst/>
                <a:cxnLst/>
                <a:rect l="l" t="t" r="r" b="b"/>
                <a:pathLst>
                  <a:path w="15053" h="6237" fill="none" extrusionOk="0">
                    <a:moveTo>
                      <a:pt x="15052" y="1"/>
                    </a:moveTo>
                    <a:lnTo>
                      <a:pt x="0" y="6237"/>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8"/>
              <p:cNvSpPr/>
              <p:nvPr/>
            </p:nvSpPr>
            <p:spPr>
              <a:xfrm>
                <a:off x="5826654" y="868493"/>
                <a:ext cx="154865" cy="373804"/>
              </a:xfrm>
              <a:custGeom>
                <a:avLst/>
                <a:gdLst/>
                <a:ahLst/>
                <a:cxnLst/>
                <a:rect l="l" t="t" r="r" b="b"/>
                <a:pathLst>
                  <a:path w="6237" h="15053" fill="none" extrusionOk="0">
                    <a:moveTo>
                      <a:pt x="6237" y="1"/>
                    </a:moveTo>
                    <a:lnTo>
                      <a:pt x="1" y="15052"/>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8"/>
              <p:cNvSpPr/>
              <p:nvPr/>
            </p:nvSpPr>
            <p:spPr>
              <a:xfrm>
                <a:off x="5717181" y="977896"/>
                <a:ext cx="373766" cy="154880"/>
              </a:xfrm>
              <a:custGeom>
                <a:avLst/>
                <a:gdLst/>
                <a:ahLst/>
                <a:cxnLst/>
                <a:rect l="l" t="t" r="r" b="b"/>
                <a:pathLst>
                  <a:path w="15053" h="6237" fill="none" extrusionOk="0">
                    <a:moveTo>
                      <a:pt x="15052" y="6237"/>
                    </a:moveTo>
                    <a:lnTo>
                      <a:pt x="0" y="1"/>
                    </a:lnTo>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8"/>
              <p:cNvSpPr/>
              <p:nvPr/>
            </p:nvSpPr>
            <p:spPr>
              <a:xfrm>
                <a:off x="5810018" y="903529"/>
                <a:ext cx="214755" cy="214876"/>
              </a:xfrm>
              <a:custGeom>
                <a:avLst/>
                <a:gdLst/>
                <a:ahLst/>
                <a:cxnLst/>
                <a:rect l="l" t="t" r="r" b="b"/>
                <a:pathLst>
                  <a:path w="8649" h="8653" extrusionOk="0">
                    <a:moveTo>
                      <a:pt x="4325" y="115"/>
                    </a:moveTo>
                    <a:cubicBezTo>
                      <a:pt x="6652" y="115"/>
                      <a:pt x="8538" y="2000"/>
                      <a:pt x="8538" y="4325"/>
                    </a:cubicBezTo>
                    <a:cubicBezTo>
                      <a:pt x="8538" y="6653"/>
                      <a:pt x="6652" y="8538"/>
                      <a:pt x="4325" y="8538"/>
                    </a:cubicBezTo>
                    <a:cubicBezTo>
                      <a:pt x="2000" y="8538"/>
                      <a:pt x="114" y="6653"/>
                      <a:pt x="114" y="4325"/>
                    </a:cubicBezTo>
                    <a:cubicBezTo>
                      <a:pt x="114" y="2000"/>
                      <a:pt x="2000" y="115"/>
                      <a:pt x="4325" y="115"/>
                    </a:cubicBezTo>
                    <a:close/>
                    <a:moveTo>
                      <a:pt x="4325" y="1"/>
                    </a:moveTo>
                    <a:cubicBezTo>
                      <a:pt x="3171" y="1"/>
                      <a:pt x="2085" y="452"/>
                      <a:pt x="1268" y="1268"/>
                    </a:cubicBezTo>
                    <a:cubicBezTo>
                      <a:pt x="451" y="2085"/>
                      <a:pt x="0" y="3171"/>
                      <a:pt x="0" y="4325"/>
                    </a:cubicBezTo>
                    <a:cubicBezTo>
                      <a:pt x="0" y="5481"/>
                      <a:pt x="448" y="6568"/>
                      <a:pt x="1268" y="7385"/>
                    </a:cubicBezTo>
                    <a:cubicBezTo>
                      <a:pt x="2085" y="8201"/>
                      <a:pt x="3171" y="8652"/>
                      <a:pt x="4325" y="8652"/>
                    </a:cubicBezTo>
                    <a:cubicBezTo>
                      <a:pt x="5481" y="8652"/>
                      <a:pt x="6567" y="8201"/>
                      <a:pt x="7384" y="7385"/>
                    </a:cubicBezTo>
                    <a:cubicBezTo>
                      <a:pt x="8201" y="6568"/>
                      <a:pt x="8649" y="5481"/>
                      <a:pt x="8649" y="4325"/>
                    </a:cubicBezTo>
                    <a:cubicBezTo>
                      <a:pt x="8649" y="3171"/>
                      <a:pt x="8201" y="2085"/>
                      <a:pt x="7384" y="1268"/>
                    </a:cubicBezTo>
                    <a:cubicBezTo>
                      <a:pt x="6567" y="452"/>
                      <a:pt x="5481" y="1"/>
                      <a:pt x="4325"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8"/>
              <p:cNvSpPr/>
              <p:nvPr/>
            </p:nvSpPr>
            <p:spPr>
              <a:xfrm>
                <a:off x="5812849" y="906359"/>
                <a:ext cx="209168" cy="209214"/>
              </a:xfrm>
              <a:custGeom>
                <a:avLst/>
                <a:gdLst/>
                <a:ahLst/>
                <a:cxnLst/>
                <a:rect l="l" t="t" r="r" b="b"/>
                <a:pathLst>
                  <a:path w="8424" h="8425" extrusionOk="0">
                    <a:moveTo>
                      <a:pt x="4211" y="1"/>
                    </a:moveTo>
                    <a:cubicBezTo>
                      <a:pt x="1886" y="1"/>
                      <a:pt x="0" y="1886"/>
                      <a:pt x="0" y="4211"/>
                    </a:cubicBezTo>
                    <a:cubicBezTo>
                      <a:pt x="0" y="6539"/>
                      <a:pt x="1886" y="8424"/>
                      <a:pt x="4211" y="8424"/>
                    </a:cubicBezTo>
                    <a:cubicBezTo>
                      <a:pt x="6538" y="8424"/>
                      <a:pt x="8424" y="6539"/>
                      <a:pt x="8424" y="4211"/>
                    </a:cubicBezTo>
                    <a:cubicBezTo>
                      <a:pt x="8424" y="1886"/>
                      <a:pt x="6538" y="1"/>
                      <a:pt x="421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1" name="Google Shape;2011;p48"/>
            <p:cNvSpPr/>
            <p:nvPr/>
          </p:nvSpPr>
          <p:spPr>
            <a:xfrm rot="-578927">
              <a:off x="4166989" y="1367865"/>
              <a:ext cx="331563" cy="65662"/>
            </a:xfrm>
            <a:custGeom>
              <a:avLst/>
              <a:gdLst/>
              <a:ahLst/>
              <a:cxnLst/>
              <a:rect l="l" t="t" r="r" b="b"/>
              <a:pathLst>
                <a:path w="10296" h="2039" extrusionOk="0">
                  <a:moveTo>
                    <a:pt x="3043" y="1"/>
                  </a:moveTo>
                  <a:lnTo>
                    <a:pt x="1641" y="1052"/>
                  </a:lnTo>
                  <a:lnTo>
                    <a:pt x="475" y="176"/>
                  </a:lnTo>
                  <a:lnTo>
                    <a:pt x="1" y="809"/>
                  </a:lnTo>
                  <a:lnTo>
                    <a:pt x="1641" y="2038"/>
                  </a:lnTo>
                  <a:lnTo>
                    <a:pt x="3043" y="987"/>
                  </a:lnTo>
                  <a:lnTo>
                    <a:pt x="4445" y="2038"/>
                  </a:lnTo>
                  <a:lnTo>
                    <a:pt x="5848" y="987"/>
                  </a:lnTo>
                  <a:lnTo>
                    <a:pt x="7250" y="2038"/>
                  </a:lnTo>
                  <a:lnTo>
                    <a:pt x="8653" y="987"/>
                  </a:lnTo>
                  <a:lnTo>
                    <a:pt x="9821" y="1860"/>
                  </a:lnTo>
                  <a:lnTo>
                    <a:pt x="10295" y="1230"/>
                  </a:lnTo>
                  <a:lnTo>
                    <a:pt x="8653" y="1"/>
                  </a:lnTo>
                  <a:lnTo>
                    <a:pt x="7250" y="1052"/>
                  </a:lnTo>
                  <a:lnTo>
                    <a:pt x="5848" y="1"/>
                  </a:lnTo>
                  <a:lnTo>
                    <a:pt x="4445" y="1052"/>
                  </a:lnTo>
                  <a:lnTo>
                    <a:pt x="3043" y="1"/>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8"/>
            <p:cNvSpPr/>
            <p:nvPr/>
          </p:nvSpPr>
          <p:spPr>
            <a:xfrm rot="-579034">
              <a:off x="4615261" y="1232878"/>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8"/>
            <p:cNvSpPr/>
            <p:nvPr/>
          </p:nvSpPr>
          <p:spPr>
            <a:xfrm rot="-579034">
              <a:off x="4076894" y="1159772"/>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8"/>
            <p:cNvSpPr/>
            <p:nvPr/>
          </p:nvSpPr>
          <p:spPr>
            <a:xfrm rot="-578799">
              <a:off x="4141299" y="998510"/>
              <a:ext cx="38357" cy="38305"/>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8"/>
            <p:cNvSpPr/>
            <p:nvPr/>
          </p:nvSpPr>
          <p:spPr>
            <a:xfrm rot="-579034">
              <a:off x="4472750" y="1449852"/>
              <a:ext cx="50688" cy="50618"/>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6" name="Google Shape;2016;p48"/>
          <p:cNvSpPr txBox="1">
            <a:spLocks noGrp="1"/>
          </p:cNvSpPr>
          <p:nvPr>
            <p:ph type="title"/>
          </p:nvPr>
        </p:nvSpPr>
        <p:spPr>
          <a:xfrm flipH="1">
            <a:off x="914525" y="2807050"/>
            <a:ext cx="5730900" cy="638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Shortest path</a:t>
            </a:r>
          </a:p>
        </p:txBody>
      </p:sp>
      <p:sp>
        <p:nvSpPr>
          <p:cNvPr id="2018" name="Google Shape;2018;p48"/>
          <p:cNvSpPr txBox="1">
            <a:spLocks noGrp="1"/>
          </p:cNvSpPr>
          <p:nvPr>
            <p:ph type="title" idx="2"/>
          </p:nvPr>
        </p:nvSpPr>
        <p:spPr>
          <a:xfrm flipH="1">
            <a:off x="2435850" y="1671525"/>
            <a:ext cx="2688300" cy="9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2019" name="Google Shape;2019;p48"/>
          <p:cNvGrpSpPr/>
          <p:nvPr/>
        </p:nvGrpSpPr>
        <p:grpSpPr>
          <a:xfrm rot="-1239197" flipH="1">
            <a:off x="554496" y="1236221"/>
            <a:ext cx="1049364" cy="1049364"/>
            <a:chOff x="5266448" y="906209"/>
            <a:chExt cx="1049400" cy="1049400"/>
          </a:xfrm>
        </p:grpSpPr>
        <p:sp>
          <p:nvSpPr>
            <p:cNvPr id="2020" name="Google Shape;2020;p48"/>
            <p:cNvSpPr/>
            <p:nvPr/>
          </p:nvSpPr>
          <p:spPr>
            <a:xfrm>
              <a:off x="5266448" y="906209"/>
              <a:ext cx="1049400" cy="10494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8"/>
            <p:cNvSpPr/>
            <p:nvPr/>
          </p:nvSpPr>
          <p:spPr>
            <a:xfrm rot="-576884">
              <a:off x="5566611" y="1119907"/>
              <a:ext cx="574774" cy="574774"/>
            </a:xfrm>
            <a:prstGeom prst="ellipse">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8"/>
            <p:cNvSpPr/>
            <p:nvPr/>
          </p:nvSpPr>
          <p:spPr>
            <a:xfrm rot="-578917">
              <a:off x="5750447" y="1071936"/>
              <a:ext cx="128223" cy="128047"/>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8"/>
            <p:cNvSpPr/>
            <p:nvPr/>
          </p:nvSpPr>
          <p:spPr>
            <a:xfrm rot="-578921">
              <a:off x="5532116" y="1410531"/>
              <a:ext cx="452736" cy="89659"/>
            </a:xfrm>
            <a:custGeom>
              <a:avLst/>
              <a:gdLst/>
              <a:ahLst/>
              <a:cxnLst/>
              <a:rect l="l" t="t" r="r" b="b"/>
              <a:pathLst>
                <a:path w="10296" h="2039" extrusionOk="0">
                  <a:moveTo>
                    <a:pt x="1641" y="2038"/>
                  </a:moveTo>
                  <a:lnTo>
                    <a:pt x="1" y="809"/>
                  </a:lnTo>
                  <a:lnTo>
                    <a:pt x="475" y="179"/>
                  </a:lnTo>
                  <a:lnTo>
                    <a:pt x="1641" y="1052"/>
                  </a:lnTo>
                  <a:lnTo>
                    <a:pt x="3043" y="1"/>
                  </a:lnTo>
                  <a:lnTo>
                    <a:pt x="4445" y="1052"/>
                  </a:lnTo>
                  <a:lnTo>
                    <a:pt x="5848" y="1"/>
                  </a:lnTo>
                  <a:lnTo>
                    <a:pt x="7250" y="1052"/>
                  </a:lnTo>
                  <a:lnTo>
                    <a:pt x="8653" y="1"/>
                  </a:lnTo>
                  <a:lnTo>
                    <a:pt x="10295" y="1230"/>
                  </a:lnTo>
                  <a:lnTo>
                    <a:pt x="9821" y="1863"/>
                  </a:lnTo>
                  <a:lnTo>
                    <a:pt x="8653" y="987"/>
                  </a:lnTo>
                  <a:lnTo>
                    <a:pt x="7250" y="2038"/>
                  </a:lnTo>
                  <a:lnTo>
                    <a:pt x="5848" y="987"/>
                  </a:lnTo>
                  <a:lnTo>
                    <a:pt x="4445" y="2038"/>
                  </a:lnTo>
                  <a:lnTo>
                    <a:pt x="3043" y="987"/>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8"/>
            <p:cNvSpPr/>
            <p:nvPr/>
          </p:nvSpPr>
          <p:spPr>
            <a:xfrm rot="-578921">
              <a:off x="5444566" y="1566057"/>
              <a:ext cx="452736" cy="89659"/>
            </a:xfrm>
            <a:custGeom>
              <a:avLst/>
              <a:gdLst/>
              <a:ahLst/>
              <a:cxnLst/>
              <a:rect l="l" t="t" r="r" b="b"/>
              <a:pathLst>
                <a:path w="10296" h="2039" extrusionOk="0">
                  <a:moveTo>
                    <a:pt x="3043" y="1"/>
                  </a:moveTo>
                  <a:lnTo>
                    <a:pt x="1641" y="1052"/>
                  </a:lnTo>
                  <a:lnTo>
                    <a:pt x="475" y="176"/>
                  </a:lnTo>
                  <a:lnTo>
                    <a:pt x="1" y="809"/>
                  </a:lnTo>
                  <a:lnTo>
                    <a:pt x="1641" y="2038"/>
                  </a:lnTo>
                  <a:lnTo>
                    <a:pt x="3043" y="987"/>
                  </a:lnTo>
                  <a:lnTo>
                    <a:pt x="4445" y="2038"/>
                  </a:lnTo>
                  <a:lnTo>
                    <a:pt x="5848" y="987"/>
                  </a:lnTo>
                  <a:lnTo>
                    <a:pt x="7250" y="2038"/>
                  </a:lnTo>
                  <a:lnTo>
                    <a:pt x="8653" y="987"/>
                  </a:lnTo>
                  <a:lnTo>
                    <a:pt x="9821" y="1860"/>
                  </a:lnTo>
                  <a:lnTo>
                    <a:pt x="10295" y="1230"/>
                  </a:lnTo>
                  <a:lnTo>
                    <a:pt x="8653" y="1"/>
                  </a:lnTo>
                  <a:lnTo>
                    <a:pt x="7250" y="1052"/>
                  </a:lnTo>
                  <a:lnTo>
                    <a:pt x="5848" y="1"/>
                  </a:lnTo>
                  <a:lnTo>
                    <a:pt x="4445" y="1052"/>
                  </a:lnTo>
                  <a:lnTo>
                    <a:pt x="3043" y="1"/>
                  </a:lnTo>
                  <a:close/>
                </a:path>
              </a:pathLst>
            </a:custGeom>
            <a:solidFill>
              <a:schemeClr val="dk2"/>
            </a:solidFill>
            <a:ln w="9525" cap="flat" cmpd="sng">
              <a:solidFill>
                <a:schemeClr val="lt1"/>
              </a:solidFill>
              <a:prstDash val="solid"/>
              <a:miter lim="29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8"/>
            <p:cNvSpPr/>
            <p:nvPr/>
          </p:nvSpPr>
          <p:spPr>
            <a:xfrm rot="-578986">
              <a:off x="5939518" y="1233768"/>
              <a:ext cx="69212" cy="69117"/>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8"/>
            <p:cNvSpPr/>
            <p:nvPr/>
          </p:nvSpPr>
          <p:spPr>
            <a:xfrm rot="-578986">
              <a:off x="5435841" y="1396406"/>
              <a:ext cx="69212" cy="69117"/>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8"/>
            <p:cNvSpPr/>
            <p:nvPr/>
          </p:nvSpPr>
          <p:spPr>
            <a:xfrm rot="-578590">
              <a:off x="5514360" y="1124003"/>
              <a:ext cx="52379" cy="52307"/>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8"/>
            <p:cNvSpPr/>
            <p:nvPr/>
          </p:nvSpPr>
          <p:spPr>
            <a:xfrm rot="-578986">
              <a:off x="6019412" y="1665582"/>
              <a:ext cx="69212" cy="69117"/>
            </a:xfrm>
            <a:custGeom>
              <a:avLst/>
              <a:gdLst/>
              <a:ahLst/>
              <a:cxnLst/>
              <a:rect l="l" t="t" r="r" b="b"/>
              <a:pathLst>
                <a:path w="2915" h="2911" extrusionOk="0">
                  <a:moveTo>
                    <a:pt x="1459" y="0"/>
                  </a:moveTo>
                  <a:lnTo>
                    <a:pt x="1111" y="636"/>
                  </a:lnTo>
                  <a:cubicBezTo>
                    <a:pt x="999" y="835"/>
                    <a:pt x="838" y="999"/>
                    <a:pt x="639" y="1107"/>
                  </a:cubicBezTo>
                  <a:lnTo>
                    <a:pt x="1" y="1455"/>
                  </a:lnTo>
                  <a:lnTo>
                    <a:pt x="639" y="1804"/>
                  </a:lnTo>
                  <a:cubicBezTo>
                    <a:pt x="838" y="1912"/>
                    <a:pt x="999" y="2076"/>
                    <a:pt x="1111" y="2272"/>
                  </a:cubicBezTo>
                  <a:lnTo>
                    <a:pt x="1459" y="2911"/>
                  </a:lnTo>
                  <a:lnTo>
                    <a:pt x="1819" y="2249"/>
                  </a:lnTo>
                  <a:cubicBezTo>
                    <a:pt x="1919" y="2064"/>
                    <a:pt x="2068" y="1915"/>
                    <a:pt x="2252" y="1816"/>
                  </a:cubicBezTo>
                  <a:lnTo>
                    <a:pt x="2914" y="1455"/>
                  </a:lnTo>
                  <a:lnTo>
                    <a:pt x="2276" y="1107"/>
                  </a:lnTo>
                  <a:cubicBezTo>
                    <a:pt x="2077" y="999"/>
                    <a:pt x="1916" y="835"/>
                    <a:pt x="1807" y="636"/>
                  </a:cubicBezTo>
                  <a:lnTo>
                    <a:pt x="1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9" name="Google Shape;2029;p48"/>
          <p:cNvGrpSpPr/>
          <p:nvPr/>
        </p:nvGrpSpPr>
        <p:grpSpPr>
          <a:xfrm rot="920222">
            <a:off x="5269210" y="3148784"/>
            <a:ext cx="1882881" cy="2290342"/>
            <a:chOff x="5533168" y="3120434"/>
            <a:chExt cx="1882855" cy="2290310"/>
          </a:xfrm>
        </p:grpSpPr>
        <p:sp>
          <p:nvSpPr>
            <p:cNvPr id="2030" name="Google Shape;2030;p48"/>
            <p:cNvSpPr/>
            <p:nvPr/>
          </p:nvSpPr>
          <p:spPr>
            <a:xfrm rot="10800000" flipH="1">
              <a:off x="5978200" y="5124179"/>
              <a:ext cx="579718" cy="20382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nvGrpSpPr>
            <p:cNvPr id="2031" name="Google Shape;2031;p48"/>
            <p:cNvGrpSpPr/>
            <p:nvPr/>
          </p:nvGrpSpPr>
          <p:grpSpPr>
            <a:xfrm rot="2699315" flipH="1">
              <a:off x="6478041" y="4742815"/>
              <a:ext cx="208113" cy="454842"/>
              <a:chOff x="-835750" y="499300"/>
              <a:chExt cx="586638" cy="1282385"/>
            </a:xfrm>
          </p:grpSpPr>
          <p:sp>
            <p:nvSpPr>
              <p:cNvPr id="2032" name="Google Shape;2032;p48"/>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8"/>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8"/>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8"/>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8"/>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8"/>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8" name="Google Shape;2038;p48"/>
            <p:cNvGrpSpPr/>
            <p:nvPr/>
          </p:nvGrpSpPr>
          <p:grpSpPr>
            <a:xfrm rot="2191022">
              <a:off x="6220759" y="4127620"/>
              <a:ext cx="211464" cy="462257"/>
              <a:chOff x="-835750" y="499300"/>
              <a:chExt cx="586638" cy="1282385"/>
            </a:xfrm>
          </p:grpSpPr>
          <p:sp>
            <p:nvSpPr>
              <p:cNvPr id="2039" name="Google Shape;2039;p48"/>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8"/>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8"/>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8"/>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8"/>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8"/>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48"/>
            <p:cNvGrpSpPr/>
            <p:nvPr/>
          </p:nvGrpSpPr>
          <p:grpSpPr>
            <a:xfrm rot="3532422" flipH="1">
              <a:off x="7007479" y="3883491"/>
              <a:ext cx="241157" cy="527168"/>
              <a:chOff x="-835750" y="499300"/>
              <a:chExt cx="586638" cy="1282385"/>
            </a:xfrm>
          </p:grpSpPr>
          <p:sp>
            <p:nvSpPr>
              <p:cNvPr id="2046" name="Google Shape;2046;p48"/>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8"/>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8"/>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8"/>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8"/>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8"/>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48"/>
            <p:cNvGrpSpPr/>
            <p:nvPr/>
          </p:nvGrpSpPr>
          <p:grpSpPr>
            <a:xfrm rot="3139970">
              <a:off x="7007485" y="3113366"/>
              <a:ext cx="241155" cy="527163"/>
              <a:chOff x="-835750" y="499300"/>
              <a:chExt cx="586638" cy="1282385"/>
            </a:xfrm>
          </p:grpSpPr>
          <p:sp>
            <p:nvSpPr>
              <p:cNvPr id="2053" name="Google Shape;2053;p48"/>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8"/>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8"/>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8"/>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8"/>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8"/>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9" name="Google Shape;2059;p48"/>
            <p:cNvSpPr/>
            <p:nvPr/>
          </p:nvSpPr>
          <p:spPr>
            <a:xfrm>
              <a:off x="6449075" y="4025932"/>
              <a:ext cx="383050" cy="84150"/>
            </a:xfrm>
            <a:custGeom>
              <a:avLst/>
              <a:gdLst/>
              <a:ahLst/>
              <a:cxnLst/>
              <a:rect l="l" t="t" r="r" b="b"/>
              <a:pathLst>
                <a:path w="15322" h="3366" extrusionOk="0">
                  <a:moveTo>
                    <a:pt x="0" y="3366"/>
                  </a:moveTo>
                  <a:cubicBezTo>
                    <a:pt x="3197" y="-629"/>
                    <a:pt x="11704" y="-1181"/>
                    <a:pt x="15322" y="2437"/>
                  </a:cubicBezTo>
                </a:path>
              </a:pathLst>
            </a:custGeom>
            <a:noFill/>
            <a:ln w="9525" cap="flat" cmpd="sng">
              <a:solidFill>
                <a:schemeClr val="lt1"/>
              </a:solidFill>
              <a:prstDash val="dot"/>
              <a:round/>
              <a:headEnd type="none" w="med" len="med"/>
              <a:tailEnd type="none" w="med" len="med"/>
            </a:ln>
          </p:spPr>
        </p:sp>
        <p:sp>
          <p:nvSpPr>
            <p:cNvPr id="2060" name="Google Shape;2060;p48"/>
            <p:cNvSpPr/>
            <p:nvPr/>
          </p:nvSpPr>
          <p:spPr>
            <a:xfrm>
              <a:off x="7147588" y="3611600"/>
              <a:ext cx="67825" cy="296000"/>
            </a:xfrm>
            <a:custGeom>
              <a:avLst/>
              <a:gdLst/>
              <a:ahLst/>
              <a:cxnLst/>
              <a:rect l="l" t="t" r="r" b="b"/>
              <a:pathLst>
                <a:path w="2713" h="11840" extrusionOk="0">
                  <a:moveTo>
                    <a:pt x="0" y="0"/>
                  </a:moveTo>
                  <a:cubicBezTo>
                    <a:pt x="2810" y="2810"/>
                    <a:pt x="3597" y="8534"/>
                    <a:pt x="1393" y="11840"/>
                  </a:cubicBezTo>
                </a:path>
              </a:pathLst>
            </a:custGeom>
            <a:noFill/>
            <a:ln w="9525" cap="flat" cmpd="sng">
              <a:solidFill>
                <a:schemeClr val="lt1"/>
              </a:solidFill>
              <a:prstDash val="dot"/>
              <a:round/>
              <a:headEnd type="none" w="med" len="med"/>
              <a:tailEnd type="none" w="med" len="med"/>
            </a:ln>
          </p:spPr>
        </p:sp>
        <p:grpSp>
          <p:nvGrpSpPr>
            <p:cNvPr id="2061" name="Google Shape;2061;p48"/>
            <p:cNvGrpSpPr/>
            <p:nvPr/>
          </p:nvGrpSpPr>
          <p:grpSpPr>
            <a:xfrm rot="2191022">
              <a:off x="5649947" y="4930945"/>
              <a:ext cx="211464" cy="462257"/>
              <a:chOff x="-835750" y="499300"/>
              <a:chExt cx="586638" cy="1282385"/>
            </a:xfrm>
          </p:grpSpPr>
          <p:sp>
            <p:nvSpPr>
              <p:cNvPr id="2062" name="Google Shape;2062;p48"/>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8"/>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8"/>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8"/>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8"/>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8"/>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8" name="Google Shape;2068;p48"/>
            <p:cNvSpPr/>
            <p:nvPr/>
          </p:nvSpPr>
          <p:spPr>
            <a:xfrm>
              <a:off x="6381575" y="4567800"/>
              <a:ext cx="106750" cy="266725"/>
            </a:xfrm>
            <a:custGeom>
              <a:avLst/>
              <a:gdLst/>
              <a:ahLst/>
              <a:cxnLst/>
              <a:rect l="l" t="t" r="r" b="b"/>
              <a:pathLst>
                <a:path w="4270" h="10669" extrusionOk="0">
                  <a:moveTo>
                    <a:pt x="0" y="0"/>
                  </a:moveTo>
                  <a:cubicBezTo>
                    <a:pt x="2880" y="2304"/>
                    <a:pt x="6005" y="8626"/>
                    <a:pt x="2934" y="10669"/>
                  </a:cubicBezTo>
                </a:path>
              </a:pathLst>
            </a:custGeom>
            <a:noFill/>
            <a:ln w="9525" cap="flat" cmpd="sng">
              <a:solidFill>
                <a:schemeClr val="lt1"/>
              </a:solidFill>
              <a:prstDash val="dot"/>
              <a:round/>
              <a:headEnd type="none" w="med" len="med"/>
              <a:tailEnd type="none" w="med" len="med"/>
            </a:ln>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84"/>
        <p:cNvGrpSpPr/>
        <p:nvPr/>
      </p:nvGrpSpPr>
      <p:grpSpPr>
        <a:xfrm>
          <a:off x="0" y="0"/>
          <a:ext cx="0" cy="0"/>
          <a:chOff x="0" y="0"/>
          <a:chExt cx="0" cy="0"/>
        </a:xfrm>
      </p:grpSpPr>
      <p:sp>
        <p:nvSpPr>
          <p:cNvPr id="2885" name="Google Shape;2885;p66"/>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Bài toán</a:t>
            </a:r>
            <a:endParaRPr/>
          </a:p>
        </p:txBody>
      </p:sp>
      <p:sp>
        <p:nvSpPr>
          <p:cNvPr id="2887" name="Google Shape;2887;p66"/>
          <p:cNvSpPr txBox="1">
            <a:spLocks noGrp="1"/>
          </p:cNvSpPr>
          <p:nvPr>
            <p:ph type="subTitle" idx="4294967295"/>
          </p:nvPr>
        </p:nvSpPr>
        <p:spPr>
          <a:xfrm>
            <a:off x="614635" y="1290805"/>
            <a:ext cx="3787035" cy="508134"/>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indent="0">
              <a:spcAft>
                <a:spcPts val="1200"/>
              </a:spcAft>
              <a:buNone/>
            </a:pPr>
            <a:r>
              <a:rPr lang="en-US" dirty="0" err="1">
                <a:latin typeface="Arial"/>
                <a:cs typeface="Arial"/>
              </a:rPr>
              <a:t>Tìm</a:t>
            </a:r>
            <a:r>
              <a:rPr lang="en-US" dirty="0">
                <a:latin typeface="Arial"/>
                <a:cs typeface="Arial"/>
              </a:rPr>
              <a:t> </a:t>
            </a:r>
            <a:r>
              <a:rPr lang="en-US" dirty="0" err="1">
                <a:latin typeface="Arial"/>
                <a:cs typeface="Arial"/>
              </a:rPr>
              <a:t>đường</a:t>
            </a:r>
            <a:r>
              <a:rPr lang="en-US" dirty="0">
                <a:latin typeface="Arial"/>
                <a:cs typeface="Arial"/>
              </a:rPr>
              <a:t> </a:t>
            </a:r>
            <a:r>
              <a:rPr lang="en-US" dirty="0" err="1">
                <a:latin typeface="Arial"/>
                <a:cs typeface="Arial"/>
              </a:rPr>
              <a:t>đi</a:t>
            </a:r>
            <a:r>
              <a:rPr lang="en-US" dirty="0">
                <a:latin typeface="Arial"/>
                <a:cs typeface="Arial"/>
              </a:rPr>
              <a:t> </a:t>
            </a:r>
            <a:r>
              <a:rPr lang="en-US" dirty="0" err="1">
                <a:latin typeface="Arial"/>
                <a:cs typeface="Arial"/>
              </a:rPr>
              <a:t>ngắn</a:t>
            </a:r>
            <a:r>
              <a:rPr lang="en-US" dirty="0">
                <a:latin typeface="Arial"/>
                <a:cs typeface="Arial"/>
              </a:rPr>
              <a:t> </a:t>
            </a:r>
            <a:r>
              <a:rPr lang="en-US" dirty="0" err="1">
                <a:latin typeface="Arial"/>
                <a:cs typeface="Arial"/>
              </a:rPr>
              <a:t>nhất</a:t>
            </a:r>
            <a:r>
              <a:rPr lang="en-US" dirty="0">
                <a:latin typeface="Arial"/>
                <a:cs typeface="Arial"/>
              </a:rPr>
              <a:t> </a:t>
            </a:r>
            <a:r>
              <a:rPr lang="en-US" dirty="0" err="1">
                <a:latin typeface="Arial"/>
                <a:cs typeface="Arial"/>
              </a:rPr>
              <a:t>từ</a:t>
            </a:r>
            <a:r>
              <a:rPr lang="en-US" dirty="0">
                <a:latin typeface="Arial"/>
                <a:cs typeface="Arial"/>
              </a:rPr>
              <a:t> A </a:t>
            </a:r>
            <a:r>
              <a:rPr lang="en-US" dirty="0" err="1">
                <a:latin typeface="Arial"/>
                <a:cs typeface="Arial"/>
              </a:rPr>
              <a:t>đến</a:t>
            </a:r>
            <a:r>
              <a:rPr lang="en-US" dirty="0">
                <a:latin typeface="Arial"/>
                <a:cs typeface="Arial"/>
              </a:rPr>
              <a:t> B.</a:t>
            </a:r>
          </a:p>
        </p:txBody>
      </p:sp>
      <p:sp>
        <p:nvSpPr>
          <p:cNvPr id="2913" name="Google Shape;2913;p66"/>
          <p:cNvSpPr/>
          <p:nvPr/>
        </p:nvSpPr>
        <p:spPr>
          <a:xfrm>
            <a:off x="5613901" y="163429"/>
            <a:ext cx="1807548" cy="169979"/>
          </a:xfrm>
          <a:prstGeom prst="rect">
            <a:avLst/>
          </a:prstGeom>
        </p:spPr>
        <p:txBody>
          <a:bodyPr>
            <a:prstTxWarp prst="textPlain">
              <a:avLst/>
            </a:prstTxWarp>
          </a:bodyPr>
          <a:lstStyle/>
          <a:p>
            <a:pPr lvl="0" algn="ctr"/>
            <a:r>
              <a:rPr b="1" i="0">
                <a:ln w="9525" cap="flat" cmpd="sng">
                  <a:solidFill>
                    <a:schemeClr val="lt1"/>
                  </a:solidFill>
                  <a:prstDash val="solid"/>
                  <a:round/>
                  <a:headEnd type="none" w="sm" len="sm"/>
                  <a:tailEnd type="none" w="sm" len="sm"/>
                </a:ln>
                <a:noFill/>
                <a:latin typeface="Jost"/>
              </a:rPr>
              <a:t>MORE DIFFICULT</a:t>
            </a:r>
          </a:p>
        </p:txBody>
      </p:sp>
      <p:grpSp>
        <p:nvGrpSpPr>
          <p:cNvPr id="2914" name="Google Shape;2914;p66"/>
          <p:cNvGrpSpPr/>
          <p:nvPr/>
        </p:nvGrpSpPr>
        <p:grpSpPr>
          <a:xfrm flipH="1">
            <a:off x="6185028" y="529696"/>
            <a:ext cx="1252753" cy="1712815"/>
            <a:chOff x="39061" y="1565425"/>
            <a:chExt cx="1201451" cy="1642988"/>
          </a:xfrm>
        </p:grpSpPr>
        <p:grpSp>
          <p:nvGrpSpPr>
            <p:cNvPr id="2915" name="Google Shape;2915;p66"/>
            <p:cNvGrpSpPr/>
            <p:nvPr/>
          </p:nvGrpSpPr>
          <p:grpSpPr>
            <a:xfrm rot="6914248">
              <a:off x="830037" y="1613132"/>
              <a:ext cx="241193" cy="527245"/>
              <a:chOff x="-835750" y="499300"/>
              <a:chExt cx="586638" cy="1282385"/>
            </a:xfrm>
          </p:grpSpPr>
          <p:sp>
            <p:nvSpPr>
              <p:cNvPr id="2916" name="Google Shape;2916;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2" name="Google Shape;2922;p66"/>
            <p:cNvGrpSpPr/>
            <p:nvPr/>
          </p:nvGrpSpPr>
          <p:grpSpPr>
            <a:xfrm rot="7696995" flipH="1">
              <a:off x="200097" y="1662741"/>
              <a:ext cx="241170" cy="527195"/>
              <a:chOff x="-835750" y="499300"/>
              <a:chExt cx="586638" cy="1282385"/>
            </a:xfrm>
          </p:grpSpPr>
          <p:sp>
            <p:nvSpPr>
              <p:cNvPr id="2923" name="Google Shape;2923;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9" name="Google Shape;2929;p66"/>
            <p:cNvSpPr/>
            <p:nvPr/>
          </p:nvSpPr>
          <p:spPr>
            <a:xfrm>
              <a:off x="387925" y="1565425"/>
              <a:ext cx="579718" cy="20382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rgbClr val="474747"/>
              </a:solidFill>
              <a:prstDash val="dot"/>
              <a:round/>
              <a:headEnd type="none" w="med" len="med"/>
              <a:tailEnd type="none" w="med" len="med"/>
            </a:ln>
          </p:spPr>
        </p:sp>
        <p:grpSp>
          <p:nvGrpSpPr>
            <p:cNvPr id="2930" name="Google Shape;2930;p66"/>
            <p:cNvGrpSpPr/>
            <p:nvPr/>
          </p:nvGrpSpPr>
          <p:grpSpPr>
            <a:xfrm rot="931671" flipH="1">
              <a:off x="471562" y="2402321"/>
              <a:ext cx="192400" cy="420585"/>
              <a:chOff x="-835750" y="499300"/>
              <a:chExt cx="586638" cy="1282385"/>
            </a:xfrm>
          </p:grpSpPr>
          <p:sp>
            <p:nvSpPr>
              <p:cNvPr id="2931" name="Google Shape;2931;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7" name="Google Shape;2937;p66"/>
            <p:cNvGrpSpPr/>
            <p:nvPr/>
          </p:nvGrpSpPr>
          <p:grpSpPr>
            <a:xfrm rot="148872">
              <a:off x="110447" y="2783813"/>
              <a:ext cx="192422" cy="420632"/>
              <a:chOff x="-835750" y="499300"/>
              <a:chExt cx="586638" cy="1282385"/>
            </a:xfrm>
          </p:grpSpPr>
          <p:sp>
            <p:nvSpPr>
              <p:cNvPr id="2938" name="Google Shape;2938;p66"/>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6"/>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6"/>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6"/>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6"/>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6"/>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4" name="Google Shape;2944;p66"/>
            <p:cNvSpPr/>
            <p:nvPr/>
          </p:nvSpPr>
          <p:spPr>
            <a:xfrm rot="7845593" flipH="1">
              <a:off x="320988" y="2805357"/>
              <a:ext cx="462537" cy="16261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sp>
          <p:nvSpPr>
            <p:cNvPr id="2945" name="Google Shape;2945;p66"/>
            <p:cNvSpPr/>
            <p:nvPr/>
          </p:nvSpPr>
          <p:spPr>
            <a:xfrm rot="-6869958" flipH="1">
              <a:off x="28569" y="2261662"/>
              <a:ext cx="462523" cy="162623"/>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graphicFrame>
        <p:nvGraphicFramePr>
          <p:cNvPr id="2" name="Bảng 2">
            <a:extLst>
              <a:ext uri="{FF2B5EF4-FFF2-40B4-BE49-F238E27FC236}">
                <a16:creationId xmlns:a16="http://schemas.microsoft.com/office/drawing/2014/main" id="{399B4364-7282-23C6-7FDD-A4B941DCD925}"/>
              </a:ext>
            </a:extLst>
          </p:cNvPr>
          <p:cNvGraphicFramePr>
            <a:graphicFrameLocks noGrp="1"/>
          </p:cNvGraphicFramePr>
          <p:nvPr>
            <p:extLst>
              <p:ext uri="{D42A27DB-BD31-4B8C-83A1-F6EECF244321}">
                <p14:modId xmlns:p14="http://schemas.microsoft.com/office/powerpoint/2010/main" val="2086808220"/>
              </p:ext>
            </p:extLst>
          </p:nvPr>
        </p:nvGraphicFramePr>
        <p:xfrm>
          <a:off x="2700619" y="1947512"/>
          <a:ext cx="3656428" cy="2933358"/>
        </p:xfrm>
        <a:graphic>
          <a:graphicData uri="http://schemas.openxmlformats.org/drawingml/2006/table">
            <a:tbl>
              <a:tblPr firstRow="1" bandRow="1">
                <a:tableStyleId>{E52CFF7E-5022-48D2-909C-0DCE13203F12}</a:tableStyleId>
              </a:tblPr>
              <a:tblGrid>
                <a:gridCol w="914107">
                  <a:extLst>
                    <a:ext uri="{9D8B030D-6E8A-4147-A177-3AD203B41FA5}">
                      <a16:colId xmlns:a16="http://schemas.microsoft.com/office/drawing/2014/main" val="2290364150"/>
                    </a:ext>
                  </a:extLst>
                </a:gridCol>
                <a:gridCol w="914107">
                  <a:extLst>
                    <a:ext uri="{9D8B030D-6E8A-4147-A177-3AD203B41FA5}">
                      <a16:colId xmlns:a16="http://schemas.microsoft.com/office/drawing/2014/main" val="3488247312"/>
                    </a:ext>
                  </a:extLst>
                </a:gridCol>
                <a:gridCol w="914107">
                  <a:extLst>
                    <a:ext uri="{9D8B030D-6E8A-4147-A177-3AD203B41FA5}">
                      <a16:colId xmlns:a16="http://schemas.microsoft.com/office/drawing/2014/main" val="2591299349"/>
                    </a:ext>
                  </a:extLst>
                </a:gridCol>
                <a:gridCol w="914107">
                  <a:extLst>
                    <a:ext uri="{9D8B030D-6E8A-4147-A177-3AD203B41FA5}">
                      <a16:colId xmlns:a16="http://schemas.microsoft.com/office/drawing/2014/main" val="2041997721"/>
                    </a:ext>
                  </a:extLst>
                </a:gridCol>
              </a:tblGrid>
              <a:tr h="77741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B</a:t>
                      </a:r>
                    </a:p>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9287156"/>
                  </a:ext>
                </a:extLst>
              </a:tr>
              <a:tr h="7186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7895742"/>
                  </a:ext>
                </a:extLst>
              </a:tr>
              <a:tr h="7186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1170694"/>
                  </a:ext>
                </a:extLst>
              </a:tr>
              <a:tr h="718647">
                <a:tc>
                  <a:txBody>
                    <a:bodyPr/>
                    <a:lstStyle/>
                    <a:p>
                      <a:pPr algn="ctr"/>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7077764"/>
                  </a:ext>
                </a:extLst>
              </a:tr>
            </a:tbl>
          </a:graphicData>
        </a:graphic>
      </p:graphicFrame>
    </p:spTree>
    <p:extLst>
      <p:ext uri="{BB962C8B-B14F-4D97-AF65-F5344CB8AC3E}">
        <p14:creationId xmlns:p14="http://schemas.microsoft.com/office/powerpoint/2010/main" val="2577021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39"/>
          <p:cNvSpPr txBox="1">
            <a:spLocks noGrp="1"/>
          </p:cNvSpPr>
          <p:nvPr>
            <p:ph type="title"/>
          </p:nvPr>
        </p:nvSpPr>
        <p:spPr>
          <a:xfrm>
            <a:off x="719675" y="571500"/>
            <a:ext cx="6261000" cy="4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a:t>
            </a:r>
            <a:br>
              <a:rPr lang="en-US" dirty="0"/>
            </a:br>
            <a:endParaRPr dirty="0"/>
          </a:p>
        </p:txBody>
      </p:sp>
      <p:sp>
        <p:nvSpPr>
          <p:cNvPr id="1464" name="Google Shape;1464;p39"/>
          <p:cNvSpPr txBox="1">
            <a:spLocks noGrp="1"/>
          </p:cNvSpPr>
          <p:nvPr>
            <p:ph type="body" idx="1"/>
          </p:nvPr>
        </p:nvSpPr>
        <p:spPr>
          <a:xfrm>
            <a:off x="267025" y="1750580"/>
            <a:ext cx="6774935" cy="2120105"/>
          </a:xfrm>
          <a:prstGeom prst="rect">
            <a:avLst/>
          </a:prstGeom>
        </p:spPr>
        <p:txBody>
          <a:bodyPr spcFirstLastPara="1" wrap="square" lIns="91425" tIns="91425" rIns="91425" bIns="91425" anchor="t" anchorCtr="0">
            <a:noAutofit/>
          </a:bodyPr>
          <a:lstStyle/>
          <a:p>
            <a:pPr algn="l" rtl="0" fontAlgn="base">
              <a:buFont typeface="Arial" panose="020B0604020202020204" pitchFamily="34" charset="0"/>
              <a:buChar char="•"/>
            </a:pPr>
            <a:r>
              <a:rPr lang="en-US" sz="1800" dirty="0" err="1">
                <a:effectLst/>
                <a:latin typeface="Arial" panose="020B0604020202020204" pitchFamily="34" charset="0"/>
                <a:ea typeface="Calibri" panose="020F0502020204030204" pitchFamily="34" charset="0"/>
              </a:rPr>
              <a:t>Là</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giải</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thuật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tìm</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kiếm</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trong</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đồ</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thị</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được</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phát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minh</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vào</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năm</a:t>
            </a:r>
            <a:r>
              <a:rPr lang="en-US" sz="1800" dirty="0">
                <a:effectLst/>
                <a:latin typeface="Arial" panose="020B0604020202020204" pitchFamily="34" charset="0"/>
                <a:ea typeface="Calibri" panose="020F0502020204030204" pitchFamily="34" charset="0"/>
              </a:rPr>
              <a:t> 1968 </a:t>
            </a:r>
            <a:r>
              <a:rPr lang="en-US" sz="1800" dirty="0" err="1">
                <a:effectLst/>
                <a:latin typeface="Arial" panose="020B0604020202020204" pitchFamily="34" charset="0"/>
                <a:ea typeface="Calibri" panose="020F0502020204030204" pitchFamily="34" charset="0"/>
              </a:rPr>
              <a:t>trong</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dự</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án</a:t>
            </a:r>
            <a:r>
              <a:rPr lang="en-US" sz="1800" dirty="0">
                <a:effectLst/>
                <a:latin typeface="Arial" panose="020B0604020202020204" pitchFamily="34" charset="0"/>
                <a:ea typeface="Calibri" panose="020F0502020204030204" pitchFamily="34" charset="0"/>
              </a:rPr>
              <a:t> Shakey, </a:t>
            </a:r>
            <a:r>
              <a:rPr lang="en-US" sz="1800" dirty="0" err="1">
                <a:effectLst/>
                <a:latin typeface="Arial" panose="020B0604020202020204" pitchFamily="34" charset="0"/>
                <a:ea typeface="Calibri" panose="020F0502020204030204" pitchFamily="34" charset="0"/>
              </a:rPr>
              <a:t>một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dự</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án</a:t>
            </a:r>
            <a:r>
              <a:rPr lang="en-US" sz="1800" dirty="0">
                <a:effectLst/>
                <a:latin typeface="Arial" panose="020B0604020202020204" pitchFamily="34" charset="0"/>
                <a:ea typeface="Calibri" panose="020F0502020204030204" pitchFamily="34" charset="0"/>
              </a:rPr>
              <a:t> robot </a:t>
            </a:r>
            <a:r>
              <a:rPr lang="en-US" sz="1800" dirty="0" err="1">
                <a:effectLst/>
                <a:latin typeface="Arial" panose="020B0604020202020204" pitchFamily="34" charset="0"/>
                <a:ea typeface="Calibri" panose="020F0502020204030204" pitchFamily="34" charset="0"/>
              </a:rPr>
              <a:t>tự</a:t>
            </a:r>
            <a:r>
              <a:rPr lang="en-US" sz="1800" dirty="0">
                <a:effectLst/>
                <a:latin typeface="Arial" panose="020B0604020202020204" pitchFamily="34" charset="0"/>
                <a:ea typeface="Calibri" panose="020F0502020204030204" pitchFamily="34" charset="0"/>
              </a:rPr>
              <a:t> di </a:t>
            </a:r>
            <a:r>
              <a:rPr lang="en-US" sz="1800" dirty="0" err="1">
                <a:effectLst/>
                <a:latin typeface="Arial" panose="020B0604020202020204" pitchFamily="34" charset="0"/>
                <a:ea typeface="Calibri" panose="020F0502020204030204" pitchFamily="34" charset="0"/>
              </a:rPr>
              <a:t>chuyển</a:t>
            </a:r>
            <a:endParaRPr lang="en-US" sz="18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0" i="0" dirty="0" err="1">
                <a:solidFill>
                  <a:srgbClr val="000000"/>
                </a:solidFill>
                <a:effectLst/>
                <a:latin typeface="Arial" panose="020B0604020202020204" pitchFamily="34" charset="0"/>
              </a:rPr>
              <a:t>Sử</a:t>
            </a:r>
            <a:r>
              <a:rPr lang="en-US" sz="1800" b="0" i="0" dirty="0">
                <a:solidFill>
                  <a:srgbClr val="000000"/>
                </a:solidFill>
                <a:effectLst/>
                <a:latin typeface="Arial" panose="020B0604020202020204" pitchFamily="34" charset="0"/>
              </a:rPr>
              <a:t> </a:t>
            </a:r>
            <a:r>
              <a:rPr lang="en-US" sz="1800" b="0" i="0" dirty="0" err="1">
                <a:solidFill>
                  <a:srgbClr val="000000"/>
                </a:solidFill>
                <a:effectLst/>
                <a:latin typeface="Arial" panose="020B0604020202020204" pitchFamily="34" charset="0"/>
              </a:rPr>
              <a:t>dụng</a:t>
            </a:r>
            <a:r>
              <a:rPr lang="en-US" sz="1800" b="0" i="0" dirty="0">
                <a:solidFill>
                  <a:srgbClr val="000000"/>
                </a:solidFill>
                <a:effectLst/>
                <a:latin typeface="Arial" panose="020B0604020202020204" pitchFamily="34" charset="0"/>
              </a:rPr>
              <a:t> </a:t>
            </a:r>
            <a:r>
              <a:rPr lang="en-US" sz="1800" b="0" i="0" dirty="0" err="1">
                <a:solidFill>
                  <a:srgbClr val="000000"/>
                </a:solidFill>
                <a:effectLst/>
                <a:latin typeface="Arial" panose="020B0604020202020204" pitchFamily="34" charset="0"/>
              </a:rPr>
              <a:t>để</a:t>
            </a:r>
            <a:r>
              <a:rPr lang="en-US" sz="1800" b="0" i="0" dirty="0">
                <a:solidFill>
                  <a:srgbClr val="000000"/>
                </a:solidFill>
                <a:effectLst/>
                <a:latin typeface="Arial" panose="020B0604020202020204" pitchFamily="34" charset="0"/>
              </a:rPr>
              <a:t> </a:t>
            </a:r>
            <a:r>
              <a:rPr lang="vi-VN" sz="1800" b="0" i="0" dirty="0">
                <a:solidFill>
                  <a:srgbClr val="000000"/>
                </a:solidFill>
                <a:effectLst/>
                <a:latin typeface="Arial" panose="020B0604020202020204" pitchFamily="34" charset="0"/>
              </a:rPr>
              <a:t>tìm đường đi từ một đỉnh đến đỉnh đích có sử dụng hàm để ước lượng khoảng cách còn lại, ở đây là hàm </a:t>
            </a:r>
            <a:r>
              <a:rPr lang="vi-VN" sz="1800" b="0" i="0" dirty="0" err="1">
                <a:solidFill>
                  <a:srgbClr val="000000"/>
                </a:solidFill>
                <a:effectLst/>
                <a:latin typeface="Arial" panose="020B0604020202020204" pitchFamily="34" charset="0"/>
              </a:rPr>
              <a:t>heuristic</a:t>
            </a:r>
            <a:r>
              <a:rPr lang="vi-VN" sz="1800" b="0" i="0" dirty="0">
                <a:solidFill>
                  <a:srgbClr val="000000"/>
                </a:solidFill>
                <a:effectLst/>
                <a:latin typeface="Arial" panose="020B0604020202020204" pitchFamily="34" charset="0"/>
              </a:rPr>
              <a:t>. </a:t>
            </a:r>
          </a:p>
          <a:p>
            <a:pPr algn="l" rtl="0" fontAlgn="base">
              <a:buFont typeface="Arial" panose="020B0604020202020204" pitchFamily="34" charset="0"/>
              <a:buChar char="•"/>
            </a:pPr>
            <a:r>
              <a:rPr lang="vi-VN" sz="1800" b="0" i="0" dirty="0">
                <a:solidFill>
                  <a:srgbClr val="000000"/>
                </a:solidFill>
                <a:effectLst/>
                <a:latin typeface="Arial" panose="020B0604020202020204" pitchFamily="34" charset="0"/>
              </a:rPr>
              <a:t>Nếu tồn tại nhiều đường đi từ một đỉnh đến đỉnh khác, A* luôn đảm bảo tìm được đường đi tối ưu nhất. </a:t>
            </a:r>
          </a:p>
        </p:txBody>
      </p:sp>
      <p:sp>
        <p:nvSpPr>
          <p:cNvPr id="1466" name="Google Shape;1466;p39"/>
          <p:cNvSpPr/>
          <p:nvPr/>
        </p:nvSpPr>
        <p:spPr>
          <a:xfrm>
            <a:off x="6650826" y="163429"/>
            <a:ext cx="809559" cy="174651"/>
          </a:xfrm>
          <a:prstGeom prst="rect">
            <a:avLst/>
          </a:prstGeom>
        </p:spPr>
        <p:txBody>
          <a:bodyPr>
            <a:prstTxWarp prst="textPlain">
              <a:avLst/>
            </a:prstTxWarp>
          </a:bodyPr>
          <a:lstStyle/>
          <a:p>
            <a:pPr lvl="0" algn="ctr"/>
            <a:r>
              <a:rPr b="1" i="0">
                <a:ln w="9525" cap="flat" cmpd="sng">
                  <a:solidFill>
                    <a:schemeClr val="lt1"/>
                  </a:solidFill>
                  <a:prstDash val="solid"/>
                  <a:round/>
                  <a:headEnd type="none" w="sm" len="sm"/>
                  <a:tailEnd type="none" w="sm" len="sm"/>
                </a:ln>
                <a:noFill/>
                <a:latin typeface="Jost"/>
              </a:rPr>
              <a:t>WHOA!</a:t>
            </a:r>
          </a:p>
        </p:txBody>
      </p:sp>
      <p:grpSp>
        <p:nvGrpSpPr>
          <p:cNvPr id="1467" name="Google Shape;1467;p39"/>
          <p:cNvGrpSpPr/>
          <p:nvPr/>
        </p:nvGrpSpPr>
        <p:grpSpPr>
          <a:xfrm rot="5101558" flipH="1">
            <a:off x="5947538" y="3615726"/>
            <a:ext cx="1206501" cy="1708720"/>
            <a:chOff x="57083" y="1565425"/>
            <a:chExt cx="1157175" cy="1639020"/>
          </a:xfrm>
        </p:grpSpPr>
        <p:grpSp>
          <p:nvGrpSpPr>
            <p:cNvPr id="1468" name="Google Shape;1468;p39"/>
            <p:cNvGrpSpPr/>
            <p:nvPr/>
          </p:nvGrpSpPr>
          <p:grpSpPr>
            <a:xfrm rot="6914248">
              <a:off x="830038" y="1613131"/>
              <a:ext cx="241195" cy="527244"/>
              <a:chOff x="-835750" y="499300"/>
              <a:chExt cx="586638" cy="1282385"/>
            </a:xfrm>
          </p:grpSpPr>
          <p:sp>
            <p:nvSpPr>
              <p:cNvPr id="1469" name="Google Shape;1469;p39"/>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9"/>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9"/>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9"/>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9"/>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9"/>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39"/>
            <p:cNvGrpSpPr/>
            <p:nvPr/>
          </p:nvGrpSpPr>
          <p:grpSpPr>
            <a:xfrm rot="7696995" flipH="1">
              <a:off x="200096" y="1662740"/>
              <a:ext cx="241170" cy="527196"/>
              <a:chOff x="-835750" y="499300"/>
              <a:chExt cx="586638" cy="1282385"/>
            </a:xfrm>
          </p:grpSpPr>
          <p:sp>
            <p:nvSpPr>
              <p:cNvPr id="1476" name="Google Shape;1476;p39"/>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9"/>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9"/>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9"/>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9"/>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9"/>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2" name="Google Shape;1482;p39"/>
            <p:cNvSpPr/>
            <p:nvPr/>
          </p:nvSpPr>
          <p:spPr>
            <a:xfrm>
              <a:off x="387925" y="1565425"/>
              <a:ext cx="579718" cy="20382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rgbClr val="474747"/>
              </a:solidFill>
              <a:prstDash val="dot"/>
              <a:round/>
              <a:headEnd type="none" w="med" len="med"/>
              <a:tailEnd type="none" w="med" len="med"/>
            </a:ln>
          </p:spPr>
        </p:sp>
        <p:grpSp>
          <p:nvGrpSpPr>
            <p:cNvPr id="1483" name="Google Shape;1483;p39"/>
            <p:cNvGrpSpPr/>
            <p:nvPr/>
          </p:nvGrpSpPr>
          <p:grpSpPr>
            <a:xfrm rot="931671" flipH="1">
              <a:off x="471562" y="2402320"/>
              <a:ext cx="192399" cy="420584"/>
              <a:chOff x="-835750" y="499300"/>
              <a:chExt cx="586638" cy="1282385"/>
            </a:xfrm>
          </p:grpSpPr>
          <p:sp>
            <p:nvSpPr>
              <p:cNvPr id="1484" name="Google Shape;1484;p39"/>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9"/>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9"/>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9"/>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9"/>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9"/>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39"/>
            <p:cNvGrpSpPr/>
            <p:nvPr/>
          </p:nvGrpSpPr>
          <p:grpSpPr>
            <a:xfrm rot="148872">
              <a:off x="110447" y="2783813"/>
              <a:ext cx="192422" cy="420632"/>
              <a:chOff x="-835750" y="499300"/>
              <a:chExt cx="586638" cy="1282385"/>
            </a:xfrm>
          </p:grpSpPr>
          <p:sp>
            <p:nvSpPr>
              <p:cNvPr id="1491" name="Google Shape;1491;p39"/>
              <p:cNvSpPr/>
              <p:nvPr/>
            </p:nvSpPr>
            <p:spPr>
              <a:xfrm>
                <a:off x="-808186" y="732981"/>
                <a:ext cx="543297" cy="1048704"/>
              </a:xfrm>
              <a:custGeom>
                <a:avLst/>
                <a:gdLst/>
                <a:ahLst/>
                <a:cxnLst/>
                <a:rect l="l" t="t" r="r" b="b"/>
                <a:pathLst>
                  <a:path w="6682" h="12898" extrusionOk="0">
                    <a:moveTo>
                      <a:pt x="4135" y="0"/>
                    </a:moveTo>
                    <a:cubicBezTo>
                      <a:pt x="3384" y="0"/>
                      <a:pt x="2580" y="291"/>
                      <a:pt x="1980" y="747"/>
                    </a:cubicBezTo>
                    <a:cubicBezTo>
                      <a:pt x="1" y="2248"/>
                      <a:pt x="670" y="3566"/>
                      <a:pt x="1444" y="5092"/>
                    </a:cubicBezTo>
                    <a:cubicBezTo>
                      <a:pt x="1796" y="5788"/>
                      <a:pt x="2161" y="6506"/>
                      <a:pt x="2331" y="7322"/>
                    </a:cubicBezTo>
                    <a:cubicBezTo>
                      <a:pt x="2498" y="8131"/>
                      <a:pt x="2589" y="8901"/>
                      <a:pt x="2668" y="9580"/>
                    </a:cubicBezTo>
                    <a:cubicBezTo>
                      <a:pt x="2809" y="10781"/>
                      <a:pt x="2919" y="11729"/>
                      <a:pt x="3374" y="12290"/>
                    </a:cubicBezTo>
                    <a:cubicBezTo>
                      <a:pt x="3692" y="12685"/>
                      <a:pt x="4135" y="12898"/>
                      <a:pt x="4622" y="12898"/>
                    </a:cubicBezTo>
                    <a:cubicBezTo>
                      <a:pt x="4723" y="12898"/>
                      <a:pt x="4827" y="12890"/>
                      <a:pt x="4933" y="12870"/>
                    </a:cubicBezTo>
                    <a:cubicBezTo>
                      <a:pt x="5593" y="12749"/>
                      <a:pt x="6152" y="12279"/>
                      <a:pt x="6355" y="11671"/>
                    </a:cubicBezTo>
                    <a:cubicBezTo>
                      <a:pt x="6682" y="10686"/>
                      <a:pt x="6284" y="9859"/>
                      <a:pt x="5863" y="8982"/>
                    </a:cubicBezTo>
                    <a:cubicBezTo>
                      <a:pt x="5296" y="7803"/>
                      <a:pt x="4711" y="6582"/>
                      <a:pt x="5621" y="4724"/>
                    </a:cubicBezTo>
                    <a:cubicBezTo>
                      <a:pt x="6533" y="2863"/>
                      <a:pt x="6550" y="1513"/>
                      <a:pt x="5674" y="595"/>
                    </a:cubicBezTo>
                    <a:cubicBezTo>
                      <a:pt x="5276" y="178"/>
                      <a:pt x="4722" y="0"/>
                      <a:pt x="413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9"/>
              <p:cNvSpPr/>
              <p:nvPr/>
            </p:nvSpPr>
            <p:spPr>
              <a:xfrm>
                <a:off x="-497181" y="499300"/>
                <a:ext cx="248069" cy="224815"/>
              </a:xfrm>
              <a:custGeom>
                <a:avLst/>
                <a:gdLst/>
                <a:ahLst/>
                <a:cxnLst/>
                <a:rect l="l" t="t" r="r" b="b"/>
                <a:pathLst>
                  <a:path w="3051" h="2765" extrusionOk="0">
                    <a:moveTo>
                      <a:pt x="1604" y="1"/>
                    </a:moveTo>
                    <a:cubicBezTo>
                      <a:pt x="431" y="1"/>
                      <a:pt x="0" y="2528"/>
                      <a:pt x="1312" y="2751"/>
                    </a:cubicBezTo>
                    <a:cubicBezTo>
                      <a:pt x="1367" y="2760"/>
                      <a:pt x="1420" y="2764"/>
                      <a:pt x="1471" y="2764"/>
                    </a:cubicBezTo>
                    <a:cubicBezTo>
                      <a:pt x="2652" y="2764"/>
                      <a:pt x="3050" y="430"/>
                      <a:pt x="1889" y="49"/>
                    </a:cubicBezTo>
                    <a:cubicBezTo>
                      <a:pt x="1790" y="16"/>
                      <a:pt x="1695" y="1"/>
                      <a:pt x="1604"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9"/>
              <p:cNvSpPr/>
              <p:nvPr/>
            </p:nvSpPr>
            <p:spPr>
              <a:xfrm>
                <a:off x="-622803" y="571990"/>
                <a:ext cx="166030" cy="151801"/>
              </a:xfrm>
              <a:custGeom>
                <a:avLst/>
                <a:gdLst/>
                <a:ahLst/>
                <a:cxnLst/>
                <a:rect l="l" t="t" r="r" b="b"/>
                <a:pathLst>
                  <a:path w="2042" h="1867" extrusionOk="0">
                    <a:moveTo>
                      <a:pt x="989" y="1"/>
                    </a:moveTo>
                    <a:cubicBezTo>
                      <a:pt x="957" y="1"/>
                      <a:pt x="924" y="3"/>
                      <a:pt x="890" y="8"/>
                    </a:cubicBezTo>
                    <a:cubicBezTo>
                      <a:pt x="0" y="141"/>
                      <a:pt x="218" y="1867"/>
                      <a:pt x="1089" y="1867"/>
                    </a:cubicBezTo>
                    <a:cubicBezTo>
                      <a:pt x="2042" y="1867"/>
                      <a:pt x="1874" y="1"/>
                      <a:pt x="98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9"/>
              <p:cNvSpPr/>
              <p:nvPr/>
            </p:nvSpPr>
            <p:spPr>
              <a:xfrm>
                <a:off x="-739155" y="638826"/>
                <a:ext cx="166599" cy="130905"/>
              </a:xfrm>
              <a:custGeom>
                <a:avLst/>
                <a:gdLst/>
                <a:ahLst/>
                <a:cxnLst/>
                <a:rect l="l" t="t" r="r" b="b"/>
                <a:pathLst>
                  <a:path w="2049" h="1610" extrusionOk="0">
                    <a:moveTo>
                      <a:pt x="945" y="0"/>
                    </a:moveTo>
                    <a:cubicBezTo>
                      <a:pt x="889" y="0"/>
                      <a:pt x="831" y="9"/>
                      <a:pt x="771" y="27"/>
                    </a:cubicBezTo>
                    <a:cubicBezTo>
                      <a:pt x="1" y="262"/>
                      <a:pt x="478" y="1609"/>
                      <a:pt x="1178" y="1609"/>
                    </a:cubicBezTo>
                    <a:cubicBezTo>
                      <a:pt x="2048" y="1609"/>
                      <a:pt x="1714" y="0"/>
                      <a:pt x="945"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9"/>
              <p:cNvSpPr/>
              <p:nvPr/>
            </p:nvSpPr>
            <p:spPr>
              <a:xfrm>
                <a:off x="-806398" y="725826"/>
                <a:ext cx="145540" cy="97081"/>
              </a:xfrm>
              <a:custGeom>
                <a:avLst/>
                <a:gdLst/>
                <a:ahLst/>
                <a:cxnLst/>
                <a:rect l="l" t="t" r="r" b="b"/>
                <a:pathLst>
                  <a:path w="1790" h="1194" extrusionOk="0">
                    <a:moveTo>
                      <a:pt x="749" y="1"/>
                    </a:moveTo>
                    <a:cubicBezTo>
                      <a:pt x="749" y="1"/>
                      <a:pt x="748" y="1"/>
                      <a:pt x="747" y="1"/>
                    </a:cubicBezTo>
                    <a:cubicBezTo>
                      <a:pt x="0" y="4"/>
                      <a:pt x="465" y="1193"/>
                      <a:pt x="1059" y="1193"/>
                    </a:cubicBezTo>
                    <a:cubicBezTo>
                      <a:pt x="1790" y="1193"/>
                      <a:pt x="1339" y="1"/>
                      <a:pt x="749" y="1"/>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9"/>
              <p:cNvSpPr/>
              <p:nvPr/>
            </p:nvSpPr>
            <p:spPr>
              <a:xfrm>
                <a:off x="-835750" y="816810"/>
                <a:ext cx="102204" cy="77893"/>
              </a:xfrm>
              <a:custGeom>
                <a:avLst/>
                <a:gdLst/>
                <a:ahLst/>
                <a:cxnLst/>
                <a:rect l="l" t="t" r="r" b="b"/>
                <a:pathLst>
                  <a:path w="1257" h="958" extrusionOk="0">
                    <a:moveTo>
                      <a:pt x="602" y="0"/>
                    </a:moveTo>
                    <a:cubicBezTo>
                      <a:pt x="273" y="0"/>
                      <a:pt x="0" y="404"/>
                      <a:pt x="317" y="771"/>
                    </a:cubicBezTo>
                    <a:cubicBezTo>
                      <a:pt x="430" y="903"/>
                      <a:pt x="560" y="958"/>
                      <a:pt x="682" y="958"/>
                    </a:cubicBezTo>
                    <a:cubicBezTo>
                      <a:pt x="999" y="958"/>
                      <a:pt x="1256" y="585"/>
                      <a:pt x="989" y="221"/>
                    </a:cubicBezTo>
                    <a:cubicBezTo>
                      <a:pt x="874" y="65"/>
                      <a:pt x="733" y="0"/>
                      <a:pt x="602" y="0"/>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7" name="Google Shape;1497;p39"/>
            <p:cNvSpPr/>
            <p:nvPr/>
          </p:nvSpPr>
          <p:spPr>
            <a:xfrm rot="7845593" flipH="1">
              <a:off x="320988" y="2805357"/>
              <a:ext cx="462537" cy="162615"/>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sp>
          <p:nvSpPr>
            <p:cNvPr id="1498" name="Google Shape;1498;p39"/>
            <p:cNvSpPr/>
            <p:nvPr/>
          </p:nvSpPr>
          <p:spPr>
            <a:xfrm rot="-6869958" flipH="1">
              <a:off x="28569" y="2261662"/>
              <a:ext cx="462523" cy="162623"/>
            </a:xfrm>
            <a:custGeom>
              <a:avLst/>
              <a:gdLst/>
              <a:ahLst/>
              <a:cxnLst/>
              <a:rect l="l" t="t" r="r" b="b"/>
              <a:pathLst>
                <a:path w="28788" h="8153" extrusionOk="0">
                  <a:moveTo>
                    <a:pt x="0" y="4671"/>
                  </a:moveTo>
                  <a:cubicBezTo>
                    <a:pt x="4326" y="-3973"/>
                    <a:pt x="22599" y="728"/>
                    <a:pt x="28788" y="8153"/>
                  </a:cubicBezTo>
                </a:path>
              </a:pathLst>
            </a:custGeom>
            <a:noFill/>
            <a:ln w="9525" cap="flat" cmpd="sng">
              <a:solidFill>
                <a:schemeClr val="lt1"/>
              </a:solidFill>
              <a:prstDash val="dot"/>
              <a:round/>
              <a:headEnd type="none" w="med" len="med"/>
              <a:tailEnd type="none" w="med" len="med"/>
            </a:ln>
          </p:spPr>
        </p:sp>
      </p:grpSp>
      <p:grpSp>
        <p:nvGrpSpPr>
          <p:cNvPr id="1499" name="Google Shape;1499;p39"/>
          <p:cNvGrpSpPr/>
          <p:nvPr/>
        </p:nvGrpSpPr>
        <p:grpSpPr>
          <a:xfrm rot="1441798">
            <a:off x="5647416" y="436889"/>
            <a:ext cx="1049692" cy="1049692"/>
            <a:chOff x="5576849" y="926107"/>
            <a:chExt cx="1049729" cy="1049729"/>
          </a:xfrm>
        </p:grpSpPr>
        <p:grpSp>
          <p:nvGrpSpPr>
            <p:cNvPr id="1500" name="Google Shape;1500;p39"/>
            <p:cNvGrpSpPr/>
            <p:nvPr/>
          </p:nvGrpSpPr>
          <p:grpSpPr>
            <a:xfrm>
              <a:off x="5576849" y="926107"/>
              <a:ext cx="1049729" cy="1049729"/>
              <a:chOff x="5945649" y="1099620"/>
              <a:chExt cx="1049729" cy="1049729"/>
            </a:xfrm>
          </p:grpSpPr>
          <p:sp>
            <p:nvSpPr>
              <p:cNvPr id="1501" name="Google Shape;1501;p39"/>
              <p:cNvSpPr/>
              <p:nvPr/>
            </p:nvSpPr>
            <p:spPr>
              <a:xfrm rot="-579312">
                <a:off x="5945649" y="1099620"/>
                <a:ext cx="1049729" cy="1049729"/>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9"/>
              <p:cNvSpPr/>
              <p:nvPr/>
            </p:nvSpPr>
            <p:spPr>
              <a:xfrm>
                <a:off x="6142773" y="1295651"/>
                <a:ext cx="655500" cy="655500"/>
              </a:xfrm>
              <a:prstGeom prst="ellipse">
                <a:avLst/>
              </a:prstGeom>
              <a:solidFill>
                <a:schemeClr val="dk2"/>
              </a:solidFill>
              <a:ln w="28575" cap="flat" cmpd="dbl">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3" name="Google Shape;1503;p39"/>
              <p:cNvGrpSpPr/>
              <p:nvPr/>
            </p:nvGrpSpPr>
            <p:grpSpPr>
              <a:xfrm>
                <a:off x="6250854" y="1412954"/>
                <a:ext cx="425938" cy="420842"/>
                <a:chOff x="5458800" y="132600"/>
                <a:chExt cx="1182833" cy="1168680"/>
              </a:xfrm>
            </p:grpSpPr>
            <p:sp>
              <p:nvSpPr>
                <p:cNvPr id="1504" name="Google Shape;1504;p39"/>
                <p:cNvSpPr/>
                <p:nvPr/>
              </p:nvSpPr>
              <p:spPr>
                <a:xfrm>
                  <a:off x="5468235" y="132600"/>
                  <a:ext cx="1173398" cy="1168680"/>
                </a:xfrm>
                <a:custGeom>
                  <a:avLst/>
                  <a:gdLst/>
                  <a:ahLst/>
                  <a:cxnLst/>
                  <a:rect l="l" t="t" r="r" b="b"/>
                  <a:pathLst>
                    <a:path w="17909" h="17837" extrusionOk="0">
                      <a:moveTo>
                        <a:pt x="8912" y="0"/>
                      </a:moveTo>
                      <a:cubicBezTo>
                        <a:pt x="7280" y="0"/>
                        <a:pt x="5628" y="448"/>
                        <a:pt x="4147" y="1386"/>
                      </a:cubicBezTo>
                      <a:cubicBezTo>
                        <a:pt x="2965" y="2135"/>
                        <a:pt x="2020" y="3118"/>
                        <a:pt x="1330" y="4235"/>
                      </a:cubicBezTo>
                      <a:cubicBezTo>
                        <a:pt x="909" y="4920"/>
                        <a:pt x="585" y="5655"/>
                        <a:pt x="362" y="6420"/>
                      </a:cubicBezTo>
                      <a:cubicBezTo>
                        <a:pt x="226" y="6881"/>
                        <a:pt x="129" y="7353"/>
                        <a:pt x="71" y="7830"/>
                      </a:cubicBezTo>
                      <a:cubicBezTo>
                        <a:pt x="33" y="8149"/>
                        <a:pt x="10" y="8469"/>
                        <a:pt x="7" y="8790"/>
                      </a:cubicBezTo>
                      <a:cubicBezTo>
                        <a:pt x="0" y="9199"/>
                        <a:pt x="20" y="9611"/>
                        <a:pt x="71" y="10020"/>
                      </a:cubicBezTo>
                      <a:cubicBezTo>
                        <a:pt x="198" y="11049"/>
                        <a:pt x="507" y="12068"/>
                        <a:pt x="1009" y="13029"/>
                      </a:cubicBezTo>
                      <a:cubicBezTo>
                        <a:pt x="1125" y="13252"/>
                        <a:pt x="1252" y="13474"/>
                        <a:pt x="1389" y="13690"/>
                      </a:cubicBezTo>
                      <a:cubicBezTo>
                        <a:pt x="1582" y="13996"/>
                        <a:pt x="1792" y="14286"/>
                        <a:pt x="2015" y="14559"/>
                      </a:cubicBezTo>
                      <a:cubicBezTo>
                        <a:pt x="2255" y="14855"/>
                        <a:pt x="2511" y="15129"/>
                        <a:pt x="2781" y="15386"/>
                      </a:cubicBezTo>
                      <a:cubicBezTo>
                        <a:pt x="3109" y="15698"/>
                        <a:pt x="3460" y="15983"/>
                        <a:pt x="3827" y="16239"/>
                      </a:cubicBezTo>
                      <a:cubicBezTo>
                        <a:pt x="5330" y="17284"/>
                        <a:pt x="7118" y="17836"/>
                        <a:pt x="8930" y="17836"/>
                      </a:cubicBezTo>
                      <a:cubicBezTo>
                        <a:pt x="10562" y="17836"/>
                        <a:pt x="12213" y="17388"/>
                        <a:pt x="13694" y="16450"/>
                      </a:cubicBezTo>
                      <a:cubicBezTo>
                        <a:pt x="13864" y="16341"/>
                        <a:pt x="14029" y="16229"/>
                        <a:pt x="14189" y="16113"/>
                      </a:cubicBezTo>
                      <a:cubicBezTo>
                        <a:pt x="14779" y="15682"/>
                        <a:pt x="15302" y="15190"/>
                        <a:pt x="15753" y="14650"/>
                      </a:cubicBezTo>
                      <a:cubicBezTo>
                        <a:pt x="16293" y="14007"/>
                        <a:pt x="16734" y="13297"/>
                        <a:pt x="17068" y="12544"/>
                      </a:cubicBezTo>
                      <a:cubicBezTo>
                        <a:pt x="17260" y="12113"/>
                        <a:pt x="17416" y="11669"/>
                        <a:pt x="17537" y="11214"/>
                      </a:cubicBezTo>
                      <a:cubicBezTo>
                        <a:pt x="17823" y="10142"/>
                        <a:pt x="17909" y="9021"/>
                        <a:pt x="17783" y="7908"/>
                      </a:cubicBezTo>
                      <a:cubicBezTo>
                        <a:pt x="17635" y="6610"/>
                        <a:pt x="17198" y="5323"/>
                        <a:pt x="16452" y="4145"/>
                      </a:cubicBezTo>
                      <a:cubicBezTo>
                        <a:pt x="16193" y="3734"/>
                        <a:pt x="15905" y="3353"/>
                        <a:pt x="15591" y="3001"/>
                      </a:cubicBezTo>
                      <a:cubicBezTo>
                        <a:pt x="15283" y="2649"/>
                        <a:pt x="14949" y="2329"/>
                        <a:pt x="14594" y="2036"/>
                      </a:cubicBezTo>
                      <a:cubicBezTo>
                        <a:pt x="14424" y="1898"/>
                        <a:pt x="14250" y="1764"/>
                        <a:pt x="14072" y="1637"/>
                      </a:cubicBezTo>
                      <a:cubicBezTo>
                        <a:pt x="13908" y="1523"/>
                        <a:pt x="13740" y="1412"/>
                        <a:pt x="13570" y="1308"/>
                      </a:cubicBezTo>
                      <a:cubicBezTo>
                        <a:pt x="12165" y="450"/>
                        <a:pt x="10548" y="0"/>
                        <a:pt x="891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9"/>
                <p:cNvSpPr/>
                <p:nvPr/>
              </p:nvSpPr>
              <p:spPr>
                <a:xfrm>
                  <a:off x="5600260" y="867354"/>
                  <a:ext cx="1017067" cy="273415"/>
                </a:xfrm>
                <a:custGeom>
                  <a:avLst/>
                  <a:gdLst/>
                  <a:ahLst/>
                  <a:cxnLst/>
                  <a:rect l="l" t="t" r="r" b="b"/>
                  <a:pathLst>
                    <a:path w="15523" h="4173" extrusionOk="0">
                      <a:moveTo>
                        <a:pt x="15522" y="0"/>
                      </a:moveTo>
                      <a:cubicBezTo>
                        <a:pt x="14830" y="230"/>
                        <a:pt x="14117" y="405"/>
                        <a:pt x="13410" y="578"/>
                      </a:cubicBezTo>
                      <a:cubicBezTo>
                        <a:pt x="8977" y="1667"/>
                        <a:pt x="4527" y="2757"/>
                        <a:pt x="0" y="3345"/>
                      </a:cubicBezTo>
                      <a:cubicBezTo>
                        <a:pt x="240" y="3641"/>
                        <a:pt x="496" y="3915"/>
                        <a:pt x="766" y="4172"/>
                      </a:cubicBezTo>
                      <a:cubicBezTo>
                        <a:pt x="2073" y="4070"/>
                        <a:pt x="3419" y="4111"/>
                        <a:pt x="4724" y="4007"/>
                      </a:cubicBezTo>
                      <a:cubicBezTo>
                        <a:pt x="6977" y="3830"/>
                        <a:pt x="9167" y="3204"/>
                        <a:pt x="11339" y="2583"/>
                      </a:cubicBezTo>
                      <a:cubicBezTo>
                        <a:pt x="12595" y="2223"/>
                        <a:pt x="13859" y="1862"/>
                        <a:pt x="15053" y="1330"/>
                      </a:cubicBezTo>
                      <a:cubicBezTo>
                        <a:pt x="15245" y="899"/>
                        <a:pt x="15403" y="455"/>
                        <a:pt x="15522"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9"/>
                <p:cNvSpPr/>
                <p:nvPr/>
              </p:nvSpPr>
              <p:spPr>
                <a:xfrm>
                  <a:off x="5491888" y="218236"/>
                  <a:ext cx="932677" cy="335004"/>
                </a:xfrm>
                <a:custGeom>
                  <a:avLst/>
                  <a:gdLst/>
                  <a:ahLst/>
                  <a:cxnLst/>
                  <a:rect l="l" t="t" r="r" b="b"/>
                  <a:pathLst>
                    <a:path w="14235" h="5113" extrusionOk="0">
                      <a:moveTo>
                        <a:pt x="13209" y="1"/>
                      </a:moveTo>
                      <a:cubicBezTo>
                        <a:pt x="12064" y="445"/>
                        <a:pt x="10840" y="675"/>
                        <a:pt x="9633" y="914"/>
                      </a:cubicBezTo>
                      <a:cubicBezTo>
                        <a:pt x="6725" y="1492"/>
                        <a:pt x="3834" y="2165"/>
                        <a:pt x="969" y="2928"/>
                      </a:cubicBezTo>
                      <a:cubicBezTo>
                        <a:pt x="548" y="3613"/>
                        <a:pt x="222" y="4348"/>
                        <a:pt x="1" y="5113"/>
                      </a:cubicBezTo>
                      <a:cubicBezTo>
                        <a:pt x="766" y="4865"/>
                        <a:pt x="1512" y="4531"/>
                        <a:pt x="2259" y="4236"/>
                      </a:cubicBezTo>
                      <a:cubicBezTo>
                        <a:pt x="5744" y="2863"/>
                        <a:pt x="9480" y="2257"/>
                        <a:pt x="13055" y="1139"/>
                      </a:cubicBezTo>
                      <a:cubicBezTo>
                        <a:pt x="13450" y="1017"/>
                        <a:pt x="13846" y="885"/>
                        <a:pt x="14235" y="729"/>
                      </a:cubicBezTo>
                      <a:cubicBezTo>
                        <a:pt x="13908" y="462"/>
                        <a:pt x="13566" y="217"/>
                        <a:pt x="13209"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9"/>
                <p:cNvSpPr/>
                <p:nvPr/>
              </p:nvSpPr>
              <p:spPr>
                <a:xfrm>
                  <a:off x="5458800" y="329163"/>
                  <a:ext cx="1174512" cy="657166"/>
                </a:xfrm>
                <a:custGeom>
                  <a:avLst/>
                  <a:gdLst/>
                  <a:ahLst/>
                  <a:cxnLst/>
                  <a:rect l="l" t="t" r="r" b="b"/>
                  <a:pathLst>
                    <a:path w="17926" h="10030" extrusionOk="0">
                      <a:moveTo>
                        <a:pt x="15735" y="1"/>
                      </a:moveTo>
                      <a:cubicBezTo>
                        <a:pt x="15124" y="140"/>
                        <a:pt x="14520" y="313"/>
                        <a:pt x="13927" y="513"/>
                      </a:cubicBezTo>
                      <a:cubicBezTo>
                        <a:pt x="11497" y="1334"/>
                        <a:pt x="9231" y="2610"/>
                        <a:pt x="6762" y="3311"/>
                      </a:cubicBezTo>
                      <a:cubicBezTo>
                        <a:pt x="4656" y="3907"/>
                        <a:pt x="2440" y="4072"/>
                        <a:pt x="367" y="4777"/>
                      </a:cubicBezTo>
                      <a:cubicBezTo>
                        <a:pt x="318" y="4794"/>
                        <a:pt x="265" y="4812"/>
                        <a:pt x="215" y="4830"/>
                      </a:cubicBezTo>
                      <a:cubicBezTo>
                        <a:pt x="0" y="6573"/>
                        <a:pt x="294" y="8384"/>
                        <a:pt x="1153" y="10029"/>
                      </a:cubicBezTo>
                      <a:cubicBezTo>
                        <a:pt x="1903" y="9830"/>
                        <a:pt x="2579" y="9351"/>
                        <a:pt x="3291" y="9005"/>
                      </a:cubicBezTo>
                      <a:cubicBezTo>
                        <a:pt x="4315" y="8510"/>
                        <a:pt x="5446" y="8285"/>
                        <a:pt x="6538" y="7972"/>
                      </a:cubicBezTo>
                      <a:cubicBezTo>
                        <a:pt x="8107" y="7521"/>
                        <a:pt x="9620" y="6878"/>
                        <a:pt x="11202" y="6485"/>
                      </a:cubicBezTo>
                      <a:cubicBezTo>
                        <a:pt x="12622" y="6132"/>
                        <a:pt x="14085" y="5985"/>
                        <a:pt x="15516" y="5674"/>
                      </a:cubicBezTo>
                      <a:cubicBezTo>
                        <a:pt x="16338" y="5494"/>
                        <a:pt x="17161" y="5256"/>
                        <a:pt x="17926" y="4908"/>
                      </a:cubicBezTo>
                      <a:cubicBezTo>
                        <a:pt x="17879" y="4505"/>
                        <a:pt x="17807" y="4104"/>
                        <a:pt x="17704" y="3705"/>
                      </a:cubicBezTo>
                      <a:cubicBezTo>
                        <a:pt x="17506" y="2933"/>
                        <a:pt x="17202" y="2176"/>
                        <a:pt x="16784" y="1454"/>
                      </a:cubicBezTo>
                      <a:cubicBezTo>
                        <a:pt x="16725" y="1350"/>
                        <a:pt x="16662" y="1248"/>
                        <a:pt x="16596" y="1145"/>
                      </a:cubicBezTo>
                      <a:cubicBezTo>
                        <a:pt x="16337" y="734"/>
                        <a:pt x="16049" y="353"/>
                        <a:pt x="15735"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6176060" y="764289"/>
                  <a:ext cx="355774" cy="86945"/>
                </a:xfrm>
                <a:custGeom>
                  <a:avLst/>
                  <a:gdLst/>
                  <a:ahLst/>
                  <a:cxnLst/>
                  <a:rect l="l" t="t" r="r" b="b"/>
                  <a:pathLst>
                    <a:path w="5430" h="1327" extrusionOk="0">
                      <a:moveTo>
                        <a:pt x="4716" y="1"/>
                      </a:moveTo>
                      <a:cubicBezTo>
                        <a:pt x="4223" y="1"/>
                        <a:pt x="3629" y="161"/>
                        <a:pt x="3342" y="196"/>
                      </a:cubicBezTo>
                      <a:cubicBezTo>
                        <a:pt x="2370" y="313"/>
                        <a:pt x="1409" y="518"/>
                        <a:pt x="474" y="810"/>
                      </a:cubicBezTo>
                      <a:cubicBezTo>
                        <a:pt x="278" y="871"/>
                        <a:pt x="53" y="966"/>
                        <a:pt x="0" y="1165"/>
                      </a:cubicBezTo>
                      <a:cubicBezTo>
                        <a:pt x="180" y="1303"/>
                        <a:pt x="418" y="1326"/>
                        <a:pt x="648" y="1326"/>
                      </a:cubicBezTo>
                      <a:cubicBezTo>
                        <a:pt x="676" y="1326"/>
                        <a:pt x="703" y="1326"/>
                        <a:pt x="730" y="1326"/>
                      </a:cubicBezTo>
                      <a:cubicBezTo>
                        <a:pt x="2240" y="1301"/>
                        <a:pt x="4108" y="1051"/>
                        <a:pt x="5429" y="269"/>
                      </a:cubicBezTo>
                      <a:cubicBezTo>
                        <a:pt x="5303" y="66"/>
                        <a:pt x="5030" y="1"/>
                        <a:pt x="4716"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5808683" y="891728"/>
                  <a:ext cx="245045" cy="87928"/>
                </a:xfrm>
                <a:custGeom>
                  <a:avLst/>
                  <a:gdLst/>
                  <a:ahLst/>
                  <a:cxnLst/>
                  <a:rect l="l" t="t" r="r" b="b"/>
                  <a:pathLst>
                    <a:path w="3740" h="1342" extrusionOk="0">
                      <a:moveTo>
                        <a:pt x="3463" y="1"/>
                      </a:moveTo>
                      <a:cubicBezTo>
                        <a:pt x="3408" y="1"/>
                        <a:pt x="3352" y="9"/>
                        <a:pt x="3297" y="18"/>
                      </a:cubicBezTo>
                      <a:cubicBezTo>
                        <a:pt x="2626" y="139"/>
                        <a:pt x="2017" y="398"/>
                        <a:pt x="1374" y="613"/>
                      </a:cubicBezTo>
                      <a:cubicBezTo>
                        <a:pt x="905" y="771"/>
                        <a:pt x="392" y="928"/>
                        <a:pt x="0" y="1239"/>
                      </a:cubicBezTo>
                      <a:cubicBezTo>
                        <a:pt x="266" y="1306"/>
                        <a:pt x="564" y="1342"/>
                        <a:pt x="856" y="1342"/>
                      </a:cubicBezTo>
                      <a:cubicBezTo>
                        <a:pt x="1037" y="1342"/>
                        <a:pt x="1216" y="1328"/>
                        <a:pt x="1384" y="1300"/>
                      </a:cubicBezTo>
                      <a:cubicBezTo>
                        <a:pt x="1751" y="1239"/>
                        <a:pt x="2096" y="1087"/>
                        <a:pt x="2433" y="928"/>
                      </a:cubicBezTo>
                      <a:cubicBezTo>
                        <a:pt x="2805" y="751"/>
                        <a:pt x="3170" y="563"/>
                        <a:pt x="3526" y="362"/>
                      </a:cubicBezTo>
                      <a:cubicBezTo>
                        <a:pt x="3625" y="307"/>
                        <a:pt x="3739" y="210"/>
                        <a:pt x="3695" y="106"/>
                      </a:cubicBezTo>
                      <a:cubicBezTo>
                        <a:pt x="3677" y="66"/>
                        <a:pt x="3639" y="38"/>
                        <a:pt x="3597" y="23"/>
                      </a:cubicBezTo>
                      <a:cubicBezTo>
                        <a:pt x="3555" y="7"/>
                        <a:pt x="3509" y="1"/>
                        <a:pt x="3463"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5826832" y="424431"/>
                  <a:ext cx="792006" cy="352629"/>
                </a:xfrm>
                <a:custGeom>
                  <a:avLst/>
                  <a:gdLst/>
                  <a:ahLst/>
                  <a:cxnLst/>
                  <a:rect l="l" t="t" r="r" b="b"/>
                  <a:pathLst>
                    <a:path w="12088" h="5382" extrusionOk="0">
                      <a:moveTo>
                        <a:pt x="11166" y="0"/>
                      </a:moveTo>
                      <a:cubicBezTo>
                        <a:pt x="8191" y="859"/>
                        <a:pt x="5241" y="1822"/>
                        <a:pt x="2326" y="2891"/>
                      </a:cubicBezTo>
                      <a:cubicBezTo>
                        <a:pt x="1814" y="3079"/>
                        <a:pt x="1299" y="3272"/>
                        <a:pt x="845" y="3579"/>
                      </a:cubicBezTo>
                      <a:cubicBezTo>
                        <a:pt x="494" y="3819"/>
                        <a:pt x="4" y="4260"/>
                        <a:pt x="2" y="4694"/>
                      </a:cubicBezTo>
                      <a:cubicBezTo>
                        <a:pt x="1" y="5223"/>
                        <a:pt x="351" y="5382"/>
                        <a:pt x="801" y="5382"/>
                      </a:cubicBezTo>
                      <a:cubicBezTo>
                        <a:pt x="1371" y="5382"/>
                        <a:pt x="2100" y="5128"/>
                        <a:pt x="2481" y="5048"/>
                      </a:cubicBezTo>
                      <a:cubicBezTo>
                        <a:pt x="3694" y="4797"/>
                        <a:pt x="4898" y="4509"/>
                        <a:pt x="6097" y="4186"/>
                      </a:cubicBezTo>
                      <a:cubicBezTo>
                        <a:pt x="8120" y="3639"/>
                        <a:pt x="10120" y="2995"/>
                        <a:pt x="12087" y="2251"/>
                      </a:cubicBezTo>
                      <a:cubicBezTo>
                        <a:pt x="11889" y="1479"/>
                        <a:pt x="11585" y="722"/>
                        <a:pt x="1116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5468235" y="662928"/>
                  <a:ext cx="210647" cy="126257"/>
                </a:xfrm>
                <a:custGeom>
                  <a:avLst/>
                  <a:gdLst/>
                  <a:ahLst/>
                  <a:cxnLst/>
                  <a:rect l="l" t="t" r="r" b="b"/>
                  <a:pathLst>
                    <a:path w="3215" h="1927" extrusionOk="0">
                      <a:moveTo>
                        <a:pt x="2797" y="0"/>
                      </a:moveTo>
                      <a:cubicBezTo>
                        <a:pt x="2623" y="0"/>
                        <a:pt x="2444" y="45"/>
                        <a:pt x="2274" y="90"/>
                      </a:cubicBezTo>
                      <a:cubicBezTo>
                        <a:pt x="1518" y="291"/>
                        <a:pt x="762" y="494"/>
                        <a:pt x="7" y="696"/>
                      </a:cubicBezTo>
                      <a:cubicBezTo>
                        <a:pt x="0" y="1105"/>
                        <a:pt x="20" y="1517"/>
                        <a:pt x="71" y="1926"/>
                      </a:cubicBezTo>
                      <a:cubicBezTo>
                        <a:pt x="824" y="1636"/>
                        <a:pt x="1579" y="1343"/>
                        <a:pt x="2332" y="1053"/>
                      </a:cubicBezTo>
                      <a:cubicBezTo>
                        <a:pt x="2727" y="899"/>
                        <a:pt x="3189" y="659"/>
                        <a:pt x="3213" y="235"/>
                      </a:cubicBezTo>
                      <a:cubicBezTo>
                        <a:pt x="3214" y="200"/>
                        <a:pt x="3213" y="166"/>
                        <a:pt x="3196" y="134"/>
                      </a:cubicBezTo>
                      <a:cubicBezTo>
                        <a:pt x="3175" y="95"/>
                        <a:pt x="3135" y="71"/>
                        <a:pt x="3094" y="55"/>
                      </a:cubicBezTo>
                      <a:cubicBezTo>
                        <a:pt x="2999" y="15"/>
                        <a:pt x="2899" y="0"/>
                        <a:pt x="2797" y="0"/>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5924655" y="1092419"/>
                  <a:ext cx="575790" cy="159541"/>
                </a:xfrm>
                <a:custGeom>
                  <a:avLst/>
                  <a:gdLst/>
                  <a:ahLst/>
                  <a:cxnLst/>
                  <a:rect l="l" t="t" r="r" b="b"/>
                  <a:pathLst>
                    <a:path w="8788" h="2435" extrusionOk="0">
                      <a:moveTo>
                        <a:pt x="8787" y="1"/>
                      </a:moveTo>
                      <a:lnTo>
                        <a:pt x="8787" y="1"/>
                      </a:lnTo>
                      <a:cubicBezTo>
                        <a:pt x="8328" y="60"/>
                        <a:pt x="7851" y="62"/>
                        <a:pt x="7388" y="108"/>
                      </a:cubicBezTo>
                      <a:cubicBezTo>
                        <a:pt x="6478" y="197"/>
                        <a:pt x="5585" y="460"/>
                        <a:pt x="4670" y="488"/>
                      </a:cubicBezTo>
                      <a:cubicBezTo>
                        <a:pt x="4601" y="490"/>
                        <a:pt x="4533" y="491"/>
                        <a:pt x="4464" y="491"/>
                      </a:cubicBezTo>
                      <a:cubicBezTo>
                        <a:pt x="4290" y="491"/>
                        <a:pt x="4116" y="486"/>
                        <a:pt x="3942" y="486"/>
                      </a:cubicBezTo>
                      <a:cubicBezTo>
                        <a:pt x="3757" y="486"/>
                        <a:pt x="3572" y="491"/>
                        <a:pt x="3388" y="514"/>
                      </a:cubicBezTo>
                      <a:cubicBezTo>
                        <a:pt x="2975" y="566"/>
                        <a:pt x="2581" y="701"/>
                        <a:pt x="2178" y="795"/>
                      </a:cubicBezTo>
                      <a:cubicBezTo>
                        <a:pt x="1588" y="936"/>
                        <a:pt x="75" y="967"/>
                        <a:pt x="29" y="1794"/>
                      </a:cubicBezTo>
                      <a:cubicBezTo>
                        <a:pt x="0" y="2303"/>
                        <a:pt x="384" y="2434"/>
                        <a:pt x="820" y="2434"/>
                      </a:cubicBezTo>
                      <a:cubicBezTo>
                        <a:pt x="1166" y="2434"/>
                        <a:pt x="1545" y="2352"/>
                        <a:pt x="1779" y="2310"/>
                      </a:cubicBezTo>
                      <a:cubicBezTo>
                        <a:pt x="2358" y="2204"/>
                        <a:pt x="2916" y="2007"/>
                        <a:pt x="3496" y="1917"/>
                      </a:cubicBezTo>
                      <a:cubicBezTo>
                        <a:pt x="4145" y="1813"/>
                        <a:pt x="4807" y="1841"/>
                        <a:pt x="5461" y="1788"/>
                      </a:cubicBezTo>
                      <a:cubicBezTo>
                        <a:pt x="6057" y="1740"/>
                        <a:pt x="6647" y="1624"/>
                        <a:pt x="7223" y="1464"/>
                      </a:cubicBezTo>
                      <a:cubicBezTo>
                        <a:pt x="7813" y="1033"/>
                        <a:pt x="8336" y="541"/>
                        <a:pt x="8787" y="1"/>
                      </a:cubicBez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3" name="Google Shape;1513;p39"/>
              <p:cNvSpPr/>
              <p:nvPr/>
            </p:nvSpPr>
            <p:spPr>
              <a:xfrm rot="10546279">
                <a:off x="6550282" y="1384421"/>
                <a:ext cx="158584" cy="204524"/>
              </a:xfrm>
              <a:custGeom>
                <a:avLst/>
                <a:gdLst/>
                <a:ahLst/>
                <a:cxnLst/>
                <a:rect l="l" t="t" r="r" b="b"/>
                <a:pathLst>
                  <a:path w="8264" h="10658" extrusionOk="0">
                    <a:moveTo>
                      <a:pt x="8079" y="9782"/>
                    </a:moveTo>
                    <a:cubicBezTo>
                      <a:pt x="5619" y="9782"/>
                      <a:pt x="3626" y="7788"/>
                      <a:pt x="3626" y="5329"/>
                    </a:cubicBezTo>
                    <a:cubicBezTo>
                      <a:pt x="3626" y="2870"/>
                      <a:pt x="5619" y="876"/>
                      <a:pt x="8079" y="876"/>
                    </a:cubicBezTo>
                    <a:cubicBezTo>
                      <a:pt x="8140" y="876"/>
                      <a:pt x="8202" y="876"/>
                      <a:pt x="8263" y="879"/>
                    </a:cubicBezTo>
                    <a:cubicBezTo>
                      <a:pt x="7423" y="322"/>
                      <a:pt x="6413" y="0"/>
                      <a:pt x="5329" y="0"/>
                    </a:cubicBezTo>
                    <a:cubicBezTo>
                      <a:pt x="2387" y="0"/>
                      <a:pt x="1" y="2384"/>
                      <a:pt x="1" y="5329"/>
                    </a:cubicBezTo>
                    <a:cubicBezTo>
                      <a:pt x="1" y="8271"/>
                      <a:pt x="2387" y="10657"/>
                      <a:pt x="5329" y="10657"/>
                    </a:cubicBezTo>
                    <a:cubicBezTo>
                      <a:pt x="6413" y="10657"/>
                      <a:pt x="7423" y="10333"/>
                      <a:pt x="8263" y="9776"/>
                    </a:cubicBezTo>
                    <a:cubicBezTo>
                      <a:pt x="8202" y="9779"/>
                      <a:pt x="8140" y="9782"/>
                      <a:pt x="8079" y="9782"/>
                    </a:cubicBezTo>
                    <a:close/>
                  </a:path>
                </a:pathLst>
              </a:custGeom>
              <a:solidFill>
                <a:schemeClr val="dk2"/>
              </a:solidFill>
              <a:ln w="952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514" name="Google Shape;1514;p39"/>
            <p:cNvSpPr/>
            <p:nvPr/>
          </p:nvSpPr>
          <p:spPr>
            <a:xfrm>
              <a:off x="5950306" y="1213748"/>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15" name="Google Shape;1515;p39"/>
            <p:cNvSpPr/>
            <p:nvPr/>
          </p:nvSpPr>
          <p:spPr>
            <a:xfrm>
              <a:off x="5877931" y="1598528"/>
              <a:ext cx="72377" cy="62632"/>
            </a:xfrm>
            <a:custGeom>
              <a:avLst/>
              <a:gdLst/>
              <a:ahLst/>
              <a:cxnLst/>
              <a:rect l="l" t="t" r="r" b="b"/>
              <a:pathLst>
                <a:path w="3394" h="2937" extrusionOk="0">
                  <a:moveTo>
                    <a:pt x="850" y="0"/>
                  </a:moveTo>
                  <a:lnTo>
                    <a:pt x="1403" y="1297"/>
                  </a:lnTo>
                  <a:lnTo>
                    <a:pt x="1" y="1467"/>
                  </a:lnTo>
                  <a:lnTo>
                    <a:pt x="1403" y="1637"/>
                  </a:lnTo>
                  <a:lnTo>
                    <a:pt x="850" y="2937"/>
                  </a:lnTo>
                  <a:lnTo>
                    <a:pt x="1699" y="1807"/>
                  </a:lnTo>
                  <a:lnTo>
                    <a:pt x="2545" y="2937"/>
                  </a:lnTo>
                  <a:lnTo>
                    <a:pt x="1991" y="1637"/>
                  </a:lnTo>
                  <a:lnTo>
                    <a:pt x="3394" y="1467"/>
                  </a:lnTo>
                  <a:lnTo>
                    <a:pt x="1991" y="1297"/>
                  </a:lnTo>
                  <a:lnTo>
                    <a:pt x="2545" y="0"/>
                  </a:lnTo>
                  <a:lnTo>
                    <a:pt x="1699" y="1128"/>
                  </a:lnTo>
                  <a:lnTo>
                    <a:pt x="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37956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76"/>
        <p:cNvGrpSpPr/>
        <p:nvPr/>
      </p:nvGrpSpPr>
      <p:grpSpPr>
        <a:xfrm>
          <a:off x="0" y="0"/>
          <a:ext cx="0" cy="0"/>
          <a:chOff x="0" y="0"/>
          <a:chExt cx="0" cy="0"/>
        </a:xfrm>
      </p:grpSpPr>
      <p:sp>
        <p:nvSpPr>
          <p:cNvPr id="3077" name="Google Shape;3077;p68"/>
          <p:cNvSpPr txBox="1">
            <a:spLocks noGrp="1"/>
          </p:cNvSpPr>
          <p:nvPr>
            <p:ph type="body" idx="1"/>
          </p:nvPr>
        </p:nvSpPr>
        <p:spPr>
          <a:xfrm>
            <a:off x="579350" y="1193825"/>
            <a:ext cx="5213100" cy="3538800"/>
          </a:xfrm>
          <a:prstGeom prst="rect">
            <a:avLst/>
          </a:prstGeom>
        </p:spPr>
        <p:txBody>
          <a:bodyPr spcFirstLastPara="1" wrap="square" lIns="91425" tIns="91425" rIns="91425" bIns="91425" anchor="t" anchorCtr="0">
            <a:noAutofit/>
          </a:bodyPr>
          <a:lstStyle/>
          <a:p>
            <a:pPr marL="127000" indent="0" algn="l" rtl="0" fontAlgn="base">
              <a:buNone/>
            </a:pPr>
            <a:r>
              <a:rPr lang="vi-VN" sz="1800" b="1" i="0" err="1">
                <a:solidFill>
                  <a:srgbClr val="000000"/>
                </a:solidFill>
                <a:effectLst/>
                <a:latin typeface="Arial" panose="020B0604020202020204" pitchFamily="34" charset="0"/>
              </a:rPr>
              <a:t>Heuristic</a:t>
            </a:r>
            <a:r>
              <a:rPr lang="vi-VN" sz="1800" b="1" i="0">
                <a:solidFill>
                  <a:srgbClr val="000000"/>
                </a:solidFill>
                <a:effectLst/>
                <a:latin typeface="Arial" panose="020B0604020202020204" pitchFamily="34" charset="0"/>
              </a:rPr>
              <a:t> và hàm </a:t>
            </a:r>
            <a:r>
              <a:rPr lang="vi-VN" sz="1800" b="1" i="0" err="1">
                <a:solidFill>
                  <a:srgbClr val="000000"/>
                </a:solidFill>
                <a:effectLst/>
                <a:latin typeface="Arial" panose="020B0604020202020204" pitchFamily="34" charset="0"/>
              </a:rPr>
              <a:t>heuristic</a:t>
            </a:r>
            <a:r>
              <a:rPr lang="vi-VN" sz="1800" b="1" i="0">
                <a:solidFill>
                  <a:srgbClr val="000000"/>
                </a:solidFill>
                <a:effectLst/>
                <a:latin typeface="Arial" panose="020B0604020202020204" pitchFamily="34" charset="0"/>
              </a:rPr>
              <a:t>: </a:t>
            </a:r>
          </a:p>
          <a:p>
            <a:pPr algn="l" rtl="0" fontAlgn="base">
              <a:buFont typeface="Arial" panose="020B0604020202020204" pitchFamily="34" charset="0"/>
              <a:buChar char="•"/>
            </a:pPr>
            <a:r>
              <a:rPr lang="vi-VN" sz="1800" b="0" i="0" err="1">
                <a:solidFill>
                  <a:srgbClr val="000000"/>
                </a:solidFill>
                <a:effectLst/>
                <a:latin typeface="Arial" panose="020B0604020202020204" pitchFamily="34" charset="0"/>
              </a:rPr>
              <a:t>Heuristic</a:t>
            </a:r>
            <a:r>
              <a:rPr lang="vi-VN" sz="1800" b="0" i="0">
                <a:solidFill>
                  <a:srgbClr val="000000"/>
                </a:solidFill>
                <a:effectLst/>
                <a:latin typeface="Arial" panose="020B0604020202020204" pitchFamily="34" charset="0"/>
              </a:rPr>
              <a:t> là phương pháp giải quyết vấn đề dựa trên phỏng đoán, ước chừng, kinh nghiệm để tìm ra giải pháp tốt nhất cho bài toán. </a:t>
            </a:r>
          </a:p>
          <a:p>
            <a:pPr algn="l" rtl="0" fontAlgn="base">
              <a:buFont typeface="Arial" panose="020B0604020202020204" pitchFamily="34" charset="0"/>
              <a:buChar char="•"/>
            </a:pPr>
            <a:r>
              <a:rPr lang="vi-VN" sz="1800" b="0" i="0">
                <a:solidFill>
                  <a:srgbClr val="000000"/>
                </a:solidFill>
                <a:effectLst/>
                <a:latin typeface="Arial" panose="020B0604020202020204" pitchFamily="34" charset="0"/>
              </a:rPr>
              <a:t>Hàm </a:t>
            </a:r>
            <a:r>
              <a:rPr lang="vi-VN" sz="1800" b="0" i="0" err="1">
                <a:solidFill>
                  <a:srgbClr val="000000"/>
                </a:solidFill>
                <a:effectLst/>
                <a:latin typeface="Arial" panose="020B0604020202020204" pitchFamily="34" charset="0"/>
              </a:rPr>
              <a:t>heuristic</a:t>
            </a:r>
            <a:r>
              <a:rPr lang="vi-VN" sz="1800" b="0" i="0">
                <a:solidFill>
                  <a:srgbClr val="000000"/>
                </a:solidFill>
                <a:effectLst/>
                <a:latin typeface="Arial" panose="020B0604020202020204" pitchFamily="34" charset="0"/>
              </a:rPr>
              <a:t> là hàm ứng với mỗi trạng thái hay mỗi sự lựa chọn một giá trị ý nghĩa đối với vấn đề, dựa vào giá trị hàm này ta lựa chọn hành động. </a:t>
            </a:r>
          </a:p>
          <a:p>
            <a:pPr algn="l" rtl="0" fontAlgn="base">
              <a:buFont typeface="Arial" panose="020B0604020202020204" pitchFamily="34" charset="0"/>
              <a:buChar char="•"/>
            </a:pPr>
            <a:r>
              <a:rPr lang="vi-VN" sz="1800" b="0" i="0">
                <a:solidFill>
                  <a:srgbClr val="000000"/>
                </a:solidFill>
                <a:effectLst/>
                <a:latin typeface="Arial" panose="020B0604020202020204" pitchFamily="34" charset="0"/>
              </a:rPr>
              <a:t>Đối với thuật toán A*, hàm </a:t>
            </a:r>
            <a:r>
              <a:rPr lang="vi-VN" sz="1800" b="0" i="0" err="1">
                <a:solidFill>
                  <a:srgbClr val="000000"/>
                </a:solidFill>
                <a:effectLst/>
                <a:latin typeface="Arial" panose="020B0604020202020204" pitchFamily="34" charset="0"/>
              </a:rPr>
              <a:t>heuristic</a:t>
            </a:r>
            <a:r>
              <a:rPr lang="vi-VN" sz="1800" b="0" i="0">
                <a:solidFill>
                  <a:srgbClr val="000000"/>
                </a:solidFill>
                <a:effectLst/>
                <a:latin typeface="Arial" panose="020B0604020202020204" pitchFamily="34" charset="0"/>
              </a:rPr>
              <a:t> ở đây thường là ước lượng khoảng cách còn lại để đến đích. </a:t>
            </a:r>
          </a:p>
          <a:p>
            <a:pPr marL="0" lvl="0" indent="0" algn="l" rtl="0">
              <a:spcBef>
                <a:spcPts val="0"/>
              </a:spcBef>
              <a:spcAft>
                <a:spcPts val="0"/>
              </a:spcAft>
              <a:buNone/>
            </a:pPr>
            <a:endParaRPr/>
          </a:p>
        </p:txBody>
      </p:sp>
      <p:sp>
        <p:nvSpPr>
          <p:cNvPr id="3078" name="Google Shape;3078;p68"/>
          <p:cNvSpPr txBox="1">
            <a:spLocks noGrp="1"/>
          </p:cNvSpPr>
          <p:nvPr>
            <p:ph type="title"/>
          </p:nvPr>
        </p:nvSpPr>
        <p:spPr>
          <a:xfrm>
            <a:off x="719675" y="571500"/>
            <a:ext cx="6120600" cy="4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a:t>
            </a:r>
            <a:br>
              <a:rPr lang="en"/>
            </a:br>
            <a:endParaRPr/>
          </a:p>
        </p:txBody>
      </p:sp>
      <p:grpSp>
        <p:nvGrpSpPr>
          <p:cNvPr id="3087" name="Google Shape;3087;p68"/>
          <p:cNvGrpSpPr/>
          <p:nvPr/>
        </p:nvGrpSpPr>
        <p:grpSpPr>
          <a:xfrm>
            <a:off x="5700125" y="2934988"/>
            <a:ext cx="716271" cy="682932"/>
            <a:chOff x="4551725" y="3823425"/>
            <a:chExt cx="716271" cy="682932"/>
          </a:xfrm>
        </p:grpSpPr>
        <p:sp>
          <p:nvSpPr>
            <p:cNvPr id="3088" name="Google Shape;3088;p68"/>
            <p:cNvSpPr/>
            <p:nvPr/>
          </p:nvSpPr>
          <p:spPr>
            <a:xfrm>
              <a:off x="4551725" y="3823425"/>
              <a:ext cx="716271" cy="682932"/>
            </a:xfrm>
            <a:custGeom>
              <a:avLst/>
              <a:gdLst/>
              <a:ahLst/>
              <a:cxnLst/>
              <a:rect l="l" t="t" r="r" b="b"/>
              <a:pathLst>
                <a:path w="11387" h="10857" extrusionOk="0">
                  <a:moveTo>
                    <a:pt x="5958" y="0"/>
                  </a:moveTo>
                  <a:cubicBezTo>
                    <a:pt x="4569" y="0"/>
                    <a:pt x="3180" y="530"/>
                    <a:pt x="2119" y="1590"/>
                  </a:cubicBezTo>
                  <a:cubicBezTo>
                    <a:pt x="0" y="3710"/>
                    <a:pt x="0" y="7147"/>
                    <a:pt x="2119" y="9266"/>
                  </a:cubicBezTo>
                  <a:cubicBezTo>
                    <a:pt x="3138" y="10285"/>
                    <a:pt x="4519" y="10857"/>
                    <a:pt x="5958" y="10857"/>
                  </a:cubicBezTo>
                  <a:cubicBezTo>
                    <a:pt x="7398" y="10857"/>
                    <a:pt x="8779" y="10285"/>
                    <a:pt x="9796" y="9266"/>
                  </a:cubicBezTo>
                  <a:cubicBezTo>
                    <a:pt x="10815" y="8249"/>
                    <a:pt x="11386" y="6868"/>
                    <a:pt x="11386" y="5428"/>
                  </a:cubicBezTo>
                  <a:cubicBezTo>
                    <a:pt x="11386" y="3989"/>
                    <a:pt x="10815" y="2609"/>
                    <a:pt x="9796" y="1590"/>
                  </a:cubicBezTo>
                  <a:cubicBezTo>
                    <a:pt x="8736" y="530"/>
                    <a:pt x="7347" y="0"/>
                    <a:pt x="5958" y="0"/>
                  </a:cubicBezTo>
                  <a:close/>
                </a:path>
              </a:pathLst>
            </a:custGeom>
            <a:solidFill>
              <a:schemeClr val="dk2"/>
            </a:solidFill>
            <a:ln w="9525" cap="flat" cmpd="sng">
              <a:solidFill>
                <a:schemeClr val="lt1"/>
              </a:solidFill>
              <a:prstDash val="solid"/>
              <a:miter lim="16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8"/>
            <p:cNvSpPr/>
            <p:nvPr/>
          </p:nvSpPr>
          <p:spPr>
            <a:xfrm>
              <a:off x="4773206" y="4085663"/>
              <a:ext cx="59254" cy="69633"/>
            </a:xfrm>
            <a:custGeom>
              <a:avLst/>
              <a:gdLst/>
              <a:ahLst/>
              <a:cxnLst/>
              <a:rect l="l" t="t" r="r" b="b"/>
              <a:pathLst>
                <a:path w="942" h="1107" extrusionOk="0">
                  <a:moveTo>
                    <a:pt x="433" y="0"/>
                  </a:moveTo>
                  <a:cubicBezTo>
                    <a:pt x="414" y="0"/>
                    <a:pt x="395" y="2"/>
                    <a:pt x="375" y="5"/>
                  </a:cubicBezTo>
                  <a:cubicBezTo>
                    <a:pt x="144" y="47"/>
                    <a:pt x="0" y="324"/>
                    <a:pt x="53" y="626"/>
                  </a:cubicBezTo>
                  <a:cubicBezTo>
                    <a:pt x="103" y="904"/>
                    <a:pt x="302" y="1107"/>
                    <a:pt x="513" y="1107"/>
                  </a:cubicBezTo>
                  <a:cubicBezTo>
                    <a:pt x="531" y="1107"/>
                    <a:pt x="550" y="1105"/>
                    <a:pt x="569" y="1102"/>
                  </a:cubicBezTo>
                  <a:cubicBezTo>
                    <a:pt x="798" y="1061"/>
                    <a:pt x="942" y="783"/>
                    <a:pt x="889" y="479"/>
                  </a:cubicBezTo>
                  <a:cubicBezTo>
                    <a:pt x="841" y="202"/>
                    <a:pt x="644" y="0"/>
                    <a:pt x="433" y="0"/>
                  </a:cubicBezTo>
                  <a:close/>
                </a:path>
              </a:pathLst>
            </a:custGeom>
            <a:solidFill>
              <a:srgbClr val="323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8"/>
            <p:cNvSpPr/>
            <p:nvPr/>
          </p:nvSpPr>
          <p:spPr>
            <a:xfrm>
              <a:off x="4997895" y="4046160"/>
              <a:ext cx="59317" cy="69570"/>
            </a:xfrm>
            <a:custGeom>
              <a:avLst/>
              <a:gdLst/>
              <a:ahLst/>
              <a:cxnLst/>
              <a:rect l="l" t="t" r="r" b="b"/>
              <a:pathLst>
                <a:path w="943" h="1106" extrusionOk="0">
                  <a:moveTo>
                    <a:pt x="433" y="1"/>
                  </a:moveTo>
                  <a:cubicBezTo>
                    <a:pt x="414" y="1"/>
                    <a:pt x="395" y="2"/>
                    <a:pt x="376" y="6"/>
                  </a:cubicBezTo>
                  <a:cubicBezTo>
                    <a:pt x="145" y="45"/>
                    <a:pt x="1" y="325"/>
                    <a:pt x="54" y="627"/>
                  </a:cubicBezTo>
                  <a:cubicBezTo>
                    <a:pt x="104" y="904"/>
                    <a:pt x="301" y="1106"/>
                    <a:pt x="511" y="1106"/>
                  </a:cubicBezTo>
                  <a:cubicBezTo>
                    <a:pt x="530" y="1106"/>
                    <a:pt x="550" y="1104"/>
                    <a:pt x="569" y="1101"/>
                  </a:cubicBezTo>
                  <a:cubicBezTo>
                    <a:pt x="799" y="1061"/>
                    <a:pt x="942" y="782"/>
                    <a:pt x="889" y="480"/>
                  </a:cubicBezTo>
                  <a:cubicBezTo>
                    <a:pt x="841" y="203"/>
                    <a:pt x="643" y="1"/>
                    <a:pt x="433" y="1"/>
                  </a:cubicBezTo>
                  <a:close/>
                </a:path>
              </a:pathLst>
            </a:custGeom>
            <a:solidFill>
              <a:srgbClr val="323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8"/>
            <p:cNvSpPr/>
            <p:nvPr/>
          </p:nvSpPr>
          <p:spPr>
            <a:xfrm>
              <a:off x="4714203" y="4193476"/>
              <a:ext cx="452521" cy="218209"/>
            </a:xfrm>
            <a:custGeom>
              <a:avLst/>
              <a:gdLst/>
              <a:ahLst/>
              <a:cxnLst/>
              <a:rect l="l" t="t" r="r" b="b"/>
              <a:pathLst>
                <a:path w="7194" h="3469" extrusionOk="0">
                  <a:moveTo>
                    <a:pt x="7193" y="1"/>
                  </a:moveTo>
                  <a:lnTo>
                    <a:pt x="7193" y="1"/>
                  </a:lnTo>
                  <a:cubicBezTo>
                    <a:pt x="6432" y="417"/>
                    <a:pt x="5249" y="952"/>
                    <a:pt x="3715" y="1225"/>
                  </a:cubicBezTo>
                  <a:cubicBezTo>
                    <a:pt x="2995" y="1351"/>
                    <a:pt x="2327" y="1398"/>
                    <a:pt x="1732" y="1398"/>
                  </a:cubicBezTo>
                  <a:cubicBezTo>
                    <a:pt x="1049" y="1398"/>
                    <a:pt x="461" y="1337"/>
                    <a:pt x="0" y="1266"/>
                  </a:cubicBezTo>
                  <a:lnTo>
                    <a:pt x="0" y="1266"/>
                  </a:lnTo>
                  <a:cubicBezTo>
                    <a:pt x="0" y="1266"/>
                    <a:pt x="1104" y="3468"/>
                    <a:pt x="3396" y="3468"/>
                  </a:cubicBezTo>
                  <a:cubicBezTo>
                    <a:pt x="3605" y="3468"/>
                    <a:pt x="3825" y="3450"/>
                    <a:pt x="4055" y="3410"/>
                  </a:cubicBezTo>
                  <a:cubicBezTo>
                    <a:pt x="6795" y="2927"/>
                    <a:pt x="7193" y="1"/>
                    <a:pt x="7193"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8"/>
            <p:cNvSpPr/>
            <p:nvPr/>
          </p:nvSpPr>
          <p:spPr>
            <a:xfrm>
              <a:off x="4871272" y="4333496"/>
              <a:ext cx="191978" cy="78188"/>
            </a:xfrm>
            <a:custGeom>
              <a:avLst/>
              <a:gdLst/>
              <a:ahLst/>
              <a:cxnLst/>
              <a:rect l="l" t="t" r="r" b="b"/>
              <a:pathLst>
                <a:path w="3052" h="1243" extrusionOk="0">
                  <a:moveTo>
                    <a:pt x="1793" y="0"/>
                  </a:moveTo>
                  <a:cubicBezTo>
                    <a:pt x="1661" y="0"/>
                    <a:pt x="1525" y="12"/>
                    <a:pt x="1386" y="36"/>
                  </a:cubicBezTo>
                  <a:cubicBezTo>
                    <a:pt x="636" y="168"/>
                    <a:pt x="72" y="629"/>
                    <a:pt x="1" y="1123"/>
                  </a:cubicBezTo>
                  <a:cubicBezTo>
                    <a:pt x="277" y="1199"/>
                    <a:pt x="576" y="1243"/>
                    <a:pt x="899" y="1243"/>
                  </a:cubicBezTo>
                  <a:cubicBezTo>
                    <a:pt x="1109" y="1243"/>
                    <a:pt x="1328" y="1224"/>
                    <a:pt x="1558" y="1184"/>
                  </a:cubicBezTo>
                  <a:cubicBezTo>
                    <a:pt x="2163" y="1076"/>
                    <a:pt x="2653" y="852"/>
                    <a:pt x="3051" y="566"/>
                  </a:cubicBezTo>
                  <a:lnTo>
                    <a:pt x="3049" y="564"/>
                  </a:lnTo>
                  <a:cubicBezTo>
                    <a:pt x="2850" y="217"/>
                    <a:pt x="2364" y="0"/>
                    <a:pt x="1793" y="0"/>
                  </a:cubicBezTo>
                  <a:close/>
                </a:path>
              </a:pathLst>
            </a:custGeom>
            <a:solidFill>
              <a:schemeClr val="dk2"/>
            </a:solid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093" name="Google Shape;3093;p68"/>
          <p:cNvSpPr/>
          <p:nvPr/>
        </p:nvSpPr>
        <p:spPr>
          <a:xfrm>
            <a:off x="6729250" y="1832288"/>
            <a:ext cx="210650" cy="595925"/>
          </a:xfrm>
          <a:custGeom>
            <a:avLst/>
            <a:gdLst/>
            <a:ahLst/>
            <a:cxnLst/>
            <a:rect l="l" t="t" r="r" b="b"/>
            <a:pathLst>
              <a:path w="8426" h="23837" extrusionOk="0">
                <a:moveTo>
                  <a:pt x="6644" y="0"/>
                </a:moveTo>
                <a:lnTo>
                  <a:pt x="1" y="12870"/>
                </a:lnTo>
                <a:lnTo>
                  <a:pt x="3781" y="12870"/>
                </a:lnTo>
                <a:lnTo>
                  <a:pt x="2334" y="23837"/>
                </a:lnTo>
                <a:lnTo>
                  <a:pt x="8426" y="10654"/>
                </a:lnTo>
                <a:lnTo>
                  <a:pt x="4489" y="10680"/>
                </a:lnTo>
                <a:lnTo>
                  <a:pt x="6644" y="0"/>
                </a:lnTo>
                <a:close/>
              </a:path>
            </a:pathLst>
          </a:custGeom>
          <a:solidFill>
            <a:schemeClr val="dk2"/>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8" name="Google Shape;3098;p68"/>
          <p:cNvGrpSpPr/>
          <p:nvPr/>
        </p:nvGrpSpPr>
        <p:grpSpPr>
          <a:xfrm>
            <a:off x="5925796" y="3757940"/>
            <a:ext cx="1271305" cy="1148220"/>
            <a:chOff x="-822425" y="2040913"/>
            <a:chExt cx="822425" cy="742800"/>
          </a:xfrm>
        </p:grpSpPr>
        <p:sp>
          <p:nvSpPr>
            <p:cNvPr id="3099" name="Google Shape;3099;p68"/>
            <p:cNvSpPr/>
            <p:nvPr/>
          </p:nvSpPr>
          <p:spPr>
            <a:xfrm>
              <a:off x="-775600" y="2040913"/>
              <a:ext cx="733350" cy="720525"/>
            </a:xfrm>
            <a:custGeom>
              <a:avLst/>
              <a:gdLst/>
              <a:ahLst/>
              <a:cxnLst/>
              <a:rect l="l" t="t" r="r" b="b"/>
              <a:pathLst>
                <a:path w="29334" h="28821" extrusionOk="0">
                  <a:moveTo>
                    <a:pt x="23885" y="0"/>
                  </a:moveTo>
                  <a:lnTo>
                    <a:pt x="23885" y="0"/>
                  </a:lnTo>
                  <a:cubicBezTo>
                    <a:pt x="23885" y="1"/>
                    <a:pt x="17654" y="8829"/>
                    <a:pt x="17133" y="9607"/>
                  </a:cubicBezTo>
                  <a:cubicBezTo>
                    <a:pt x="17112" y="9638"/>
                    <a:pt x="17089" y="9653"/>
                    <a:pt x="17065" y="9653"/>
                  </a:cubicBezTo>
                  <a:cubicBezTo>
                    <a:pt x="16473" y="9653"/>
                    <a:pt x="14795" y="1039"/>
                    <a:pt x="14795" y="1039"/>
                  </a:cubicBezTo>
                  <a:lnTo>
                    <a:pt x="13240" y="8569"/>
                  </a:lnTo>
                  <a:cubicBezTo>
                    <a:pt x="13240" y="8569"/>
                    <a:pt x="8308" y="3116"/>
                    <a:pt x="7270" y="2077"/>
                  </a:cubicBezTo>
                  <a:cubicBezTo>
                    <a:pt x="7222" y="2030"/>
                    <a:pt x="7187" y="2008"/>
                    <a:pt x="7161" y="2008"/>
                  </a:cubicBezTo>
                  <a:cubicBezTo>
                    <a:pt x="6623" y="2008"/>
                    <a:pt x="10641" y="11945"/>
                    <a:pt x="10641" y="11945"/>
                  </a:cubicBezTo>
                  <a:lnTo>
                    <a:pt x="2594" y="7270"/>
                  </a:lnTo>
                  <a:lnTo>
                    <a:pt x="8047" y="14282"/>
                  </a:lnTo>
                  <a:lnTo>
                    <a:pt x="0" y="14282"/>
                  </a:lnTo>
                  <a:lnTo>
                    <a:pt x="7787" y="18436"/>
                  </a:lnTo>
                  <a:lnTo>
                    <a:pt x="1556" y="22590"/>
                  </a:lnTo>
                  <a:lnTo>
                    <a:pt x="8565" y="20769"/>
                  </a:lnTo>
                  <a:cubicBezTo>
                    <a:pt x="8565" y="20769"/>
                    <a:pt x="10124" y="27522"/>
                    <a:pt x="10124" y="28299"/>
                  </a:cubicBezTo>
                  <a:cubicBezTo>
                    <a:pt x="10124" y="28332"/>
                    <a:pt x="10132" y="28348"/>
                    <a:pt x="10147" y="28348"/>
                  </a:cubicBezTo>
                  <a:cubicBezTo>
                    <a:pt x="10489" y="28348"/>
                    <a:pt x="14539" y="20252"/>
                    <a:pt x="14539" y="20252"/>
                  </a:cubicBezTo>
                  <a:lnTo>
                    <a:pt x="20509" y="28821"/>
                  </a:lnTo>
                  <a:lnTo>
                    <a:pt x="21287" y="21291"/>
                  </a:lnTo>
                  <a:lnTo>
                    <a:pt x="28039" y="24146"/>
                  </a:lnTo>
                  <a:lnTo>
                    <a:pt x="23103" y="18436"/>
                  </a:lnTo>
                  <a:lnTo>
                    <a:pt x="29334" y="16876"/>
                  </a:lnTo>
                  <a:lnTo>
                    <a:pt x="24141" y="14539"/>
                  </a:lnTo>
                  <a:lnTo>
                    <a:pt x="28039" y="9346"/>
                  </a:lnTo>
                  <a:lnTo>
                    <a:pt x="21808" y="11684"/>
                  </a:lnTo>
                  <a:lnTo>
                    <a:pt x="23885"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8"/>
            <p:cNvSpPr/>
            <p:nvPr/>
          </p:nvSpPr>
          <p:spPr>
            <a:xfrm>
              <a:off x="-208575" y="2317788"/>
              <a:ext cx="208575" cy="114625"/>
            </a:xfrm>
            <a:custGeom>
              <a:avLst/>
              <a:gdLst/>
              <a:ahLst/>
              <a:cxnLst/>
              <a:rect l="l" t="t" r="r" b="b"/>
              <a:pathLst>
                <a:path w="8343" h="4585" extrusionOk="0">
                  <a:moveTo>
                    <a:pt x="5262" y="0"/>
                  </a:moveTo>
                  <a:lnTo>
                    <a:pt x="548" y="2820"/>
                  </a:lnTo>
                  <a:lnTo>
                    <a:pt x="0" y="4228"/>
                  </a:lnTo>
                  <a:lnTo>
                    <a:pt x="5623" y="4584"/>
                  </a:lnTo>
                  <a:lnTo>
                    <a:pt x="5010" y="4137"/>
                  </a:lnTo>
                  <a:cubicBezTo>
                    <a:pt x="4558" y="3807"/>
                    <a:pt x="4628" y="3294"/>
                    <a:pt x="5166" y="3024"/>
                  </a:cubicBezTo>
                  <a:lnTo>
                    <a:pt x="8343" y="1412"/>
                  </a:lnTo>
                  <a:lnTo>
                    <a:pt x="5371" y="1651"/>
                  </a:lnTo>
                  <a:cubicBezTo>
                    <a:pt x="5337" y="1654"/>
                    <a:pt x="5304" y="1655"/>
                    <a:pt x="5272" y="1655"/>
                  </a:cubicBezTo>
                  <a:cubicBezTo>
                    <a:pt x="4723" y="1655"/>
                    <a:pt x="4338" y="1284"/>
                    <a:pt x="4580" y="948"/>
                  </a:cubicBezTo>
                  <a:lnTo>
                    <a:pt x="5262"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8"/>
            <p:cNvSpPr/>
            <p:nvPr/>
          </p:nvSpPr>
          <p:spPr>
            <a:xfrm>
              <a:off x="-450925" y="2572838"/>
              <a:ext cx="114625" cy="210875"/>
            </a:xfrm>
            <a:custGeom>
              <a:avLst/>
              <a:gdLst/>
              <a:ahLst/>
              <a:cxnLst/>
              <a:rect l="l" t="t" r="r" b="b"/>
              <a:pathLst>
                <a:path w="4585" h="8435" extrusionOk="0">
                  <a:moveTo>
                    <a:pt x="48" y="0"/>
                  </a:moveTo>
                  <a:lnTo>
                    <a:pt x="0" y="1904"/>
                  </a:lnTo>
                  <a:lnTo>
                    <a:pt x="5" y="1904"/>
                  </a:lnTo>
                  <a:lnTo>
                    <a:pt x="257" y="6592"/>
                  </a:lnTo>
                  <a:lnTo>
                    <a:pt x="1091" y="5384"/>
                  </a:lnTo>
                  <a:cubicBezTo>
                    <a:pt x="1160" y="5282"/>
                    <a:pt x="1259" y="5236"/>
                    <a:pt x="1356" y="5236"/>
                  </a:cubicBezTo>
                  <a:cubicBezTo>
                    <a:pt x="1514" y="5236"/>
                    <a:pt x="1666" y="5360"/>
                    <a:pt x="1669" y="5562"/>
                  </a:cubicBezTo>
                  <a:lnTo>
                    <a:pt x="1708" y="8434"/>
                  </a:lnTo>
                  <a:lnTo>
                    <a:pt x="2555" y="4719"/>
                  </a:lnTo>
                  <a:cubicBezTo>
                    <a:pt x="2621" y="4429"/>
                    <a:pt x="2859" y="4265"/>
                    <a:pt x="3096" y="4265"/>
                  </a:cubicBezTo>
                  <a:cubicBezTo>
                    <a:pt x="3253" y="4265"/>
                    <a:pt x="3410" y="4337"/>
                    <a:pt x="3516" y="4493"/>
                  </a:cubicBezTo>
                  <a:lnTo>
                    <a:pt x="4584" y="6070"/>
                  </a:lnTo>
                  <a:lnTo>
                    <a:pt x="3307" y="743"/>
                  </a:lnTo>
                  <a:lnTo>
                    <a:pt x="48"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8"/>
            <p:cNvSpPr/>
            <p:nvPr/>
          </p:nvSpPr>
          <p:spPr>
            <a:xfrm>
              <a:off x="-527400" y="2069038"/>
              <a:ext cx="110400" cy="191625"/>
            </a:xfrm>
            <a:custGeom>
              <a:avLst/>
              <a:gdLst/>
              <a:ahLst/>
              <a:cxnLst/>
              <a:rect l="l" t="t" r="r" b="b"/>
              <a:pathLst>
                <a:path w="4416" h="7665" extrusionOk="0">
                  <a:moveTo>
                    <a:pt x="1908" y="0"/>
                  </a:moveTo>
                  <a:lnTo>
                    <a:pt x="1704" y="2407"/>
                  </a:lnTo>
                  <a:cubicBezTo>
                    <a:pt x="1664" y="2881"/>
                    <a:pt x="1336" y="3176"/>
                    <a:pt x="997" y="3176"/>
                  </a:cubicBezTo>
                  <a:cubicBezTo>
                    <a:pt x="822" y="3176"/>
                    <a:pt x="644" y="3097"/>
                    <a:pt x="500" y="2924"/>
                  </a:cubicBezTo>
                  <a:lnTo>
                    <a:pt x="1" y="2316"/>
                  </a:lnTo>
                  <a:lnTo>
                    <a:pt x="1" y="2316"/>
                  </a:lnTo>
                  <a:lnTo>
                    <a:pt x="1552" y="7230"/>
                  </a:lnTo>
                  <a:lnTo>
                    <a:pt x="4415" y="7665"/>
                  </a:lnTo>
                  <a:lnTo>
                    <a:pt x="4415" y="7665"/>
                  </a:lnTo>
                  <a:lnTo>
                    <a:pt x="4059" y="3037"/>
                  </a:lnTo>
                  <a:cubicBezTo>
                    <a:pt x="3890" y="3267"/>
                    <a:pt x="3664" y="3375"/>
                    <a:pt x="3441" y="3375"/>
                  </a:cubicBezTo>
                  <a:cubicBezTo>
                    <a:pt x="3102" y="3375"/>
                    <a:pt x="2770" y="3128"/>
                    <a:pt x="2647" y="2686"/>
                  </a:cubicBezTo>
                  <a:lnTo>
                    <a:pt x="1908"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8"/>
            <p:cNvSpPr/>
            <p:nvPr/>
          </p:nvSpPr>
          <p:spPr>
            <a:xfrm>
              <a:off x="-744100" y="2106063"/>
              <a:ext cx="617350" cy="655375"/>
            </a:xfrm>
            <a:custGeom>
              <a:avLst/>
              <a:gdLst/>
              <a:ahLst/>
              <a:cxnLst/>
              <a:rect l="l" t="t" r="r" b="b"/>
              <a:pathLst>
                <a:path w="24694" h="26215" extrusionOk="0">
                  <a:moveTo>
                    <a:pt x="22403" y="1"/>
                  </a:moveTo>
                  <a:lnTo>
                    <a:pt x="22403" y="1"/>
                  </a:lnTo>
                  <a:cubicBezTo>
                    <a:pt x="21191" y="1509"/>
                    <a:pt x="19913" y="2960"/>
                    <a:pt x="18571" y="4355"/>
                  </a:cubicBezTo>
                  <a:cubicBezTo>
                    <a:pt x="18362" y="3859"/>
                    <a:pt x="18154" y="3364"/>
                    <a:pt x="17950" y="2869"/>
                  </a:cubicBezTo>
                  <a:lnTo>
                    <a:pt x="17950" y="2869"/>
                  </a:lnTo>
                  <a:cubicBezTo>
                    <a:pt x="18015" y="3034"/>
                    <a:pt x="17632" y="3781"/>
                    <a:pt x="17293" y="4585"/>
                  </a:cubicBezTo>
                  <a:cubicBezTo>
                    <a:pt x="16759" y="3590"/>
                    <a:pt x="15721" y="2912"/>
                    <a:pt x="14526" y="2912"/>
                  </a:cubicBezTo>
                  <a:cubicBezTo>
                    <a:pt x="13222" y="2912"/>
                    <a:pt x="12101" y="3716"/>
                    <a:pt x="11619" y="4867"/>
                  </a:cubicBezTo>
                  <a:cubicBezTo>
                    <a:pt x="11089" y="4533"/>
                    <a:pt x="10463" y="4337"/>
                    <a:pt x="9790" y="4337"/>
                  </a:cubicBezTo>
                  <a:cubicBezTo>
                    <a:pt x="7856" y="4337"/>
                    <a:pt x="6283" y="5936"/>
                    <a:pt x="6283" y="7905"/>
                  </a:cubicBezTo>
                  <a:cubicBezTo>
                    <a:pt x="6283" y="8100"/>
                    <a:pt x="6305" y="8291"/>
                    <a:pt x="6335" y="8482"/>
                  </a:cubicBezTo>
                  <a:cubicBezTo>
                    <a:pt x="6131" y="8561"/>
                    <a:pt x="5940" y="8656"/>
                    <a:pt x="5749" y="8760"/>
                  </a:cubicBezTo>
                  <a:lnTo>
                    <a:pt x="0" y="4711"/>
                  </a:lnTo>
                  <a:lnTo>
                    <a:pt x="0" y="4711"/>
                  </a:lnTo>
                  <a:cubicBezTo>
                    <a:pt x="0" y="4711"/>
                    <a:pt x="2777" y="7818"/>
                    <a:pt x="2777" y="8143"/>
                  </a:cubicBezTo>
                  <a:cubicBezTo>
                    <a:pt x="2777" y="8252"/>
                    <a:pt x="2522" y="8288"/>
                    <a:pt x="2183" y="8288"/>
                  </a:cubicBezTo>
                  <a:cubicBezTo>
                    <a:pt x="1505" y="8288"/>
                    <a:pt x="487" y="8144"/>
                    <a:pt x="487" y="8143"/>
                  </a:cubicBezTo>
                  <a:lnTo>
                    <a:pt x="487" y="8143"/>
                  </a:lnTo>
                  <a:lnTo>
                    <a:pt x="4888" y="9334"/>
                  </a:lnTo>
                  <a:cubicBezTo>
                    <a:pt x="3602" y="10381"/>
                    <a:pt x="2777" y="11989"/>
                    <a:pt x="2777" y="13792"/>
                  </a:cubicBezTo>
                  <a:cubicBezTo>
                    <a:pt x="2777" y="15991"/>
                    <a:pt x="3998" y="17898"/>
                    <a:pt x="5788" y="18850"/>
                  </a:cubicBezTo>
                  <a:lnTo>
                    <a:pt x="326" y="22539"/>
                  </a:lnTo>
                  <a:lnTo>
                    <a:pt x="2777" y="22048"/>
                  </a:lnTo>
                  <a:lnTo>
                    <a:pt x="0" y="24663"/>
                  </a:lnTo>
                  <a:lnTo>
                    <a:pt x="0" y="24663"/>
                  </a:lnTo>
                  <a:lnTo>
                    <a:pt x="3924" y="22539"/>
                  </a:lnTo>
                  <a:lnTo>
                    <a:pt x="4250" y="24172"/>
                  </a:lnTo>
                  <a:lnTo>
                    <a:pt x="6900" y="19610"/>
                  </a:lnTo>
                  <a:cubicBezTo>
                    <a:pt x="7674" y="21335"/>
                    <a:pt x="9386" y="22534"/>
                    <a:pt x="11371" y="22534"/>
                  </a:cubicBezTo>
                  <a:cubicBezTo>
                    <a:pt x="12492" y="22534"/>
                    <a:pt x="13522" y="22152"/>
                    <a:pt x="14348" y="21509"/>
                  </a:cubicBezTo>
                  <a:cubicBezTo>
                    <a:pt x="14839" y="21709"/>
                    <a:pt x="15369" y="21822"/>
                    <a:pt x="15929" y="21822"/>
                  </a:cubicBezTo>
                  <a:cubicBezTo>
                    <a:pt x="17393" y="21822"/>
                    <a:pt x="18680" y="21061"/>
                    <a:pt x="19431" y="19905"/>
                  </a:cubicBezTo>
                  <a:lnTo>
                    <a:pt x="20122" y="23186"/>
                  </a:lnTo>
                  <a:cubicBezTo>
                    <a:pt x="20213" y="22717"/>
                    <a:pt x="20231" y="22234"/>
                    <a:pt x="20179" y="21761"/>
                  </a:cubicBezTo>
                  <a:lnTo>
                    <a:pt x="20179" y="21761"/>
                  </a:lnTo>
                  <a:cubicBezTo>
                    <a:pt x="21243" y="23116"/>
                    <a:pt x="21904" y="24550"/>
                    <a:pt x="22777" y="26214"/>
                  </a:cubicBezTo>
                  <a:cubicBezTo>
                    <a:pt x="22108" y="24398"/>
                    <a:pt x="21517" y="22556"/>
                    <a:pt x="21008" y="20688"/>
                  </a:cubicBezTo>
                  <a:lnTo>
                    <a:pt x="21008" y="20688"/>
                  </a:lnTo>
                  <a:cubicBezTo>
                    <a:pt x="21543" y="20766"/>
                    <a:pt x="22073" y="20840"/>
                    <a:pt x="22603" y="20918"/>
                  </a:cubicBezTo>
                  <a:cubicBezTo>
                    <a:pt x="22377" y="20883"/>
                    <a:pt x="21699" y="19706"/>
                    <a:pt x="21004" y="18884"/>
                  </a:cubicBezTo>
                  <a:cubicBezTo>
                    <a:pt x="23107" y="18472"/>
                    <a:pt x="24693" y="16590"/>
                    <a:pt x="24693" y="14331"/>
                  </a:cubicBezTo>
                  <a:cubicBezTo>
                    <a:pt x="24693" y="13375"/>
                    <a:pt x="24411" y="12489"/>
                    <a:pt x="23924" y="11750"/>
                  </a:cubicBezTo>
                  <a:cubicBezTo>
                    <a:pt x="24080" y="11272"/>
                    <a:pt x="24167" y="10759"/>
                    <a:pt x="24167" y="10225"/>
                  </a:cubicBezTo>
                  <a:cubicBezTo>
                    <a:pt x="24167" y="7574"/>
                    <a:pt x="22064" y="5424"/>
                    <a:pt x="19466" y="5410"/>
                  </a:cubicBezTo>
                  <a:cubicBezTo>
                    <a:pt x="20031" y="4885"/>
                    <a:pt x="20600" y="4359"/>
                    <a:pt x="21169" y="3833"/>
                  </a:cubicBezTo>
                  <a:lnTo>
                    <a:pt x="21169" y="3833"/>
                  </a:lnTo>
                  <a:cubicBezTo>
                    <a:pt x="20722" y="3998"/>
                    <a:pt x="20296" y="4229"/>
                    <a:pt x="19918" y="4515"/>
                  </a:cubicBezTo>
                  <a:cubicBezTo>
                    <a:pt x="20535" y="2903"/>
                    <a:pt x="21421" y="1600"/>
                    <a:pt x="22403"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8"/>
            <p:cNvSpPr/>
            <p:nvPr/>
          </p:nvSpPr>
          <p:spPr>
            <a:xfrm>
              <a:off x="-490675" y="2334188"/>
              <a:ext cx="208575" cy="171750"/>
            </a:xfrm>
            <a:custGeom>
              <a:avLst/>
              <a:gdLst/>
              <a:ahLst/>
              <a:cxnLst/>
              <a:rect l="l" t="t" r="r" b="b"/>
              <a:pathLst>
                <a:path w="8343" h="6870" extrusionOk="0">
                  <a:moveTo>
                    <a:pt x="3598" y="0"/>
                  </a:moveTo>
                  <a:cubicBezTo>
                    <a:pt x="2247" y="0"/>
                    <a:pt x="1147" y="1100"/>
                    <a:pt x="1147" y="2455"/>
                  </a:cubicBezTo>
                  <a:cubicBezTo>
                    <a:pt x="1147" y="2673"/>
                    <a:pt x="1178" y="2886"/>
                    <a:pt x="1230" y="3085"/>
                  </a:cubicBezTo>
                  <a:cubicBezTo>
                    <a:pt x="513" y="3377"/>
                    <a:pt x="0" y="4080"/>
                    <a:pt x="0" y="4906"/>
                  </a:cubicBezTo>
                  <a:cubicBezTo>
                    <a:pt x="0" y="5992"/>
                    <a:pt x="882" y="6870"/>
                    <a:pt x="1964" y="6870"/>
                  </a:cubicBezTo>
                  <a:cubicBezTo>
                    <a:pt x="2824" y="6870"/>
                    <a:pt x="3550" y="6318"/>
                    <a:pt x="3819" y="5549"/>
                  </a:cubicBezTo>
                  <a:cubicBezTo>
                    <a:pt x="4297" y="6057"/>
                    <a:pt x="4971" y="6379"/>
                    <a:pt x="5727" y="6379"/>
                  </a:cubicBezTo>
                  <a:cubicBezTo>
                    <a:pt x="7174" y="6379"/>
                    <a:pt x="8343" y="5206"/>
                    <a:pt x="8343" y="3763"/>
                  </a:cubicBezTo>
                  <a:cubicBezTo>
                    <a:pt x="8343" y="2316"/>
                    <a:pt x="7174" y="1148"/>
                    <a:pt x="5727" y="1148"/>
                  </a:cubicBezTo>
                  <a:lnTo>
                    <a:pt x="5727" y="1143"/>
                  </a:lnTo>
                  <a:cubicBezTo>
                    <a:pt x="5710" y="1143"/>
                    <a:pt x="5692" y="1148"/>
                    <a:pt x="5675" y="1148"/>
                  </a:cubicBezTo>
                  <a:cubicBezTo>
                    <a:pt x="5240" y="461"/>
                    <a:pt x="4476" y="0"/>
                    <a:pt x="3598"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8"/>
            <p:cNvSpPr/>
            <p:nvPr/>
          </p:nvSpPr>
          <p:spPr>
            <a:xfrm>
              <a:off x="-784400" y="2492063"/>
              <a:ext cx="104900" cy="28350"/>
            </a:xfrm>
            <a:custGeom>
              <a:avLst/>
              <a:gdLst/>
              <a:ahLst/>
              <a:cxnLst/>
              <a:rect l="l" t="t" r="r" b="b"/>
              <a:pathLst>
                <a:path w="4196" h="1134" extrusionOk="0">
                  <a:moveTo>
                    <a:pt x="3558" y="0"/>
                  </a:moveTo>
                  <a:cubicBezTo>
                    <a:pt x="2469" y="0"/>
                    <a:pt x="0" y="1133"/>
                    <a:pt x="0" y="1133"/>
                  </a:cubicBezTo>
                  <a:cubicBezTo>
                    <a:pt x="0" y="1133"/>
                    <a:pt x="44" y="1133"/>
                    <a:pt x="122" y="1133"/>
                  </a:cubicBezTo>
                  <a:cubicBezTo>
                    <a:pt x="812" y="1133"/>
                    <a:pt x="4195" y="1091"/>
                    <a:pt x="4059" y="264"/>
                  </a:cubicBezTo>
                  <a:cubicBezTo>
                    <a:pt x="4027" y="75"/>
                    <a:pt x="3838" y="0"/>
                    <a:pt x="3558"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8"/>
            <p:cNvSpPr/>
            <p:nvPr/>
          </p:nvSpPr>
          <p:spPr>
            <a:xfrm>
              <a:off x="-822425" y="2353163"/>
              <a:ext cx="104850" cy="21875"/>
            </a:xfrm>
            <a:custGeom>
              <a:avLst/>
              <a:gdLst/>
              <a:ahLst/>
              <a:cxnLst/>
              <a:rect l="l" t="t" r="r" b="b"/>
              <a:pathLst>
                <a:path w="4194" h="875" extrusionOk="0">
                  <a:moveTo>
                    <a:pt x="2341" y="0"/>
                  </a:moveTo>
                  <a:cubicBezTo>
                    <a:pt x="1225" y="0"/>
                    <a:pt x="1" y="154"/>
                    <a:pt x="1" y="154"/>
                  </a:cubicBezTo>
                  <a:cubicBezTo>
                    <a:pt x="1" y="154"/>
                    <a:pt x="2191" y="875"/>
                    <a:pt x="3384" y="875"/>
                  </a:cubicBezTo>
                  <a:cubicBezTo>
                    <a:pt x="3803" y="875"/>
                    <a:pt x="4099" y="786"/>
                    <a:pt x="4133" y="545"/>
                  </a:cubicBezTo>
                  <a:cubicBezTo>
                    <a:pt x="4193" y="115"/>
                    <a:pt x="3308" y="0"/>
                    <a:pt x="234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8"/>
            <p:cNvSpPr/>
            <p:nvPr/>
          </p:nvSpPr>
          <p:spPr>
            <a:xfrm>
              <a:off x="-111025" y="2550063"/>
              <a:ext cx="105175" cy="39425"/>
            </a:xfrm>
            <a:custGeom>
              <a:avLst/>
              <a:gdLst/>
              <a:ahLst/>
              <a:cxnLst/>
              <a:rect l="l" t="t" r="r" b="b"/>
              <a:pathLst>
                <a:path w="4207" h="1577" extrusionOk="0">
                  <a:moveTo>
                    <a:pt x="644" y="0"/>
                  </a:moveTo>
                  <a:cubicBezTo>
                    <a:pt x="509" y="0"/>
                    <a:pt x="412" y="34"/>
                    <a:pt x="365" y="112"/>
                  </a:cubicBezTo>
                  <a:cubicBezTo>
                    <a:pt x="0" y="716"/>
                    <a:pt x="4206" y="1576"/>
                    <a:pt x="4206" y="1576"/>
                  </a:cubicBezTo>
                  <a:cubicBezTo>
                    <a:pt x="4206" y="1576"/>
                    <a:pt x="1563" y="0"/>
                    <a:pt x="644"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8"/>
            <p:cNvSpPr/>
            <p:nvPr/>
          </p:nvSpPr>
          <p:spPr>
            <a:xfrm>
              <a:off x="-157750" y="2645088"/>
              <a:ext cx="95825" cy="57150"/>
            </a:xfrm>
            <a:custGeom>
              <a:avLst/>
              <a:gdLst/>
              <a:ahLst/>
              <a:cxnLst/>
              <a:rect l="l" t="t" r="r" b="b"/>
              <a:pathLst>
                <a:path w="3833" h="2286" extrusionOk="0">
                  <a:moveTo>
                    <a:pt x="788" y="1"/>
                  </a:moveTo>
                  <a:cubicBezTo>
                    <a:pt x="715" y="1"/>
                    <a:pt x="653" y="18"/>
                    <a:pt x="605" y="56"/>
                  </a:cubicBezTo>
                  <a:cubicBezTo>
                    <a:pt x="1" y="526"/>
                    <a:pt x="3833" y="2285"/>
                    <a:pt x="3833" y="2285"/>
                  </a:cubicBezTo>
                  <a:cubicBezTo>
                    <a:pt x="3833" y="2285"/>
                    <a:pt x="1614" y="1"/>
                    <a:pt x="788"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9" name="Google Shape;3109;p68"/>
          <p:cNvGrpSpPr/>
          <p:nvPr/>
        </p:nvGrpSpPr>
        <p:grpSpPr>
          <a:xfrm>
            <a:off x="5622433" y="1584459"/>
            <a:ext cx="775159" cy="698806"/>
            <a:chOff x="5245533" y="2613821"/>
            <a:chExt cx="775159" cy="698806"/>
          </a:xfrm>
        </p:grpSpPr>
        <p:grpSp>
          <p:nvGrpSpPr>
            <p:cNvPr id="3110" name="Google Shape;3110;p68"/>
            <p:cNvGrpSpPr/>
            <p:nvPr/>
          </p:nvGrpSpPr>
          <p:grpSpPr>
            <a:xfrm>
              <a:off x="5245533" y="2613821"/>
              <a:ext cx="775159" cy="698806"/>
              <a:chOff x="4583950" y="2371275"/>
              <a:chExt cx="1044126" cy="941280"/>
            </a:xfrm>
          </p:grpSpPr>
          <p:sp>
            <p:nvSpPr>
              <p:cNvPr id="3111" name="Google Shape;3111;p68"/>
              <p:cNvSpPr/>
              <p:nvPr/>
            </p:nvSpPr>
            <p:spPr>
              <a:xfrm>
                <a:off x="4614422" y="3000155"/>
                <a:ext cx="67079" cy="81806"/>
              </a:xfrm>
              <a:custGeom>
                <a:avLst/>
                <a:gdLst/>
                <a:ahLst/>
                <a:cxnLst/>
                <a:rect l="l" t="t" r="r" b="b"/>
                <a:pathLst>
                  <a:path w="656" h="800" extrusionOk="0">
                    <a:moveTo>
                      <a:pt x="158" y="108"/>
                    </a:moveTo>
                    <a:lnTo>
                      <a:pt x="158" y="108"/>
                    </a:lnTo>
                    <a:cubicBezTo>
                      <a:pt x="219" y="156"/>
                      <a:pt x="283" y="197"/>
                      <a:pt x="335" y="258"/>
                    </a:cubicBezTo>
                    <a:cubicBezTo>
                      <a:pt x="401" y="339"/>
                      <a:pt x="493" y="488"/>
                      <a:pt x="480" y="598"/>
                    </a:cubicBezTo>
                    <a:cubicBezTo>
                      <a:pt x="474" y="645"/>
                      <a:pt x="456" y="663"/>
                      <a:pt x="431" y="663"/>
                    </a:cubicBezTo>
                    <a:cubicBezTo>
                      <a:pt x="361" y="663"/>
                      <a:pt x="239" y="521"/>
                      <a:pt x="204" y="471"/>
                    </a:cubicBezTo>
                    <a:cubicBezTo>
                      <a:pt x="122" y="356"/>
                      <a:pt x="105" y="232"/>
                      <a:pt x="158" y="108"/>
                    </a:cubicBezTo>
                    <a:close/>
                    <a:moveTo>
                      <a:pt x="148" y="0"/>
                    </a:moveTo>
                    <a:cubicBezTo>
                      <a:pt x="120" y="0"/>
                      <a:pt x="96" y="32"/>
                      <a:pt x="105" y="58"/>
                    </a:cubicBezTo>
                    <a:cubicBezTo>
                      <a:pt x="1" y="175"/>
                      <a:pt x="21" y="360"/>
                      <a:pt x="98" y="489"/>
                    </a:cubicBezTo>
                    <a:cubicBezTo>
                      <a:pt x="153" y="581"/>
                      <a:pt x="329" y="800"/>
                      <a:pt x="466" y="800"/>
                    </a:cubicBezTo>
                    <a:cubicBezTo>
                      <a:pt x="477" y="800"/>
                      <a:pt x="489" y="798"/>
                      <a:pt x="500" y="795"/>
                    </a:cubicBezTo>
                    <a:cubicBezTo>
                      <a:pt x="655" y="745"/>
                      <a:pt x="567" y="476"/>
                      <a:pt x="528" y="382"/>
                    </a:cubicBezTo>
                    <a:cubicBezTo>
                      <a:pt x="462" y="225"/>
                      <a:pt x="328" y="52"/>
                      <a:pt x="160" y="2"/>
                    </a:cubicBezTo>
                    <a:cubicBezTo>
                      <a:pt x="156" y="1"/>
                      <a:pt x="152" y="0"/>
                      <a:pt x="1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8"/>
              <p:cNvSpPr/>
              <p:nvPr/>
            </p:nvSpPr>
            <p:spPr>
              <a:xfrm>
                <a:off x="4655631" y="2520672"/>
                <a:ext cx="108186" cy="111154"/>
              </a:xfrm>
              <a:custGeom>
                <a:avLst/>
                <a:gdLst/>
                <a:ahLst/>
                <a:cxnLst/>
                <a:rect l="l" t="t" r="r" b="b"/>
                <a:pathLst>
                  <a:path w="1058" h="1087" extrusionOk="0">
                    <a:moveTo>
                      <a:pt x="741" y="63"/>
                    </a:moveTo>
                    <a:lnTo>
                      <a:pt x="741" y="63"/>
                    </a:lnTo>
                    <a:cubicBezTo>
                      <a:pt x="739" y="76"/>
                      <a:pt x="746" y="90"/>
                      <a:pt x="764" y="96"/>
                    </a:cubicBezTo>
                    <a:cubicBezTo>
                      <a:pt x="1058" y="204"/>
                      <a:pt x="713" y="607"/>
                      <a:pt x="612" y="712"/>
                    </a:cubicBezTo>
                    <a:cubicBezTo>
                      <a:pt x="556" y="770"/>
                      <a:pt x="394" y="926"/>
                      <a:pt x="297" y="926"/>
                    </a:cubicBezTo>
                    <a:cubicBezTo>
                      <a:pt x="250" y="926"/>
                      <a:pt x="219" y="890"/>
                      <a:pt x="221" y="792"/>
                    </a:cubicBezTo>
                    <a:cubicBezTo>
                      <a:pt x="229" y="506"/>
                      <a:pt x="525" y="220"/>
                      <a:pt x="741" y="63"/>
                    </a:cubicBezTo>
                    <a:close/>
                    <a:moveTo>
                      <a:pt x="754" y="0"/>
                    </a:moveTo>
                    <a:cubicBezTo>
                      <a:pt x="752" y="0"/>
                      <a:pt x="749" y="1"/>
                      <a:pt x="746" y="2"/>
                    </a:cubicBezTo>
                    <a:cubicBezTo>
                      <a:pt x="483" y="113"/>
                      <a:pt x="282" y="329"/>
                      <a:pt x="174" y="593"/>
                    </a:cubicBezTo>
                    <a:cubicBezTo>
                      <a:pt x="129" y="704"/>
                      <a:pt x="0" y="1087"/>
                      <a:pt x="230" y="1087"/>
                    </a:cubicBezTo>
                    <a:cubicBezTo>
                      <a:pt x="236" y="1087"/>
                      <a:pt x="243" y="1086"/>
                      <a:pt x="250" y="1086"/>
                    </a:cubicBezTo>
                    <a:cubicBezTo>
                      <a:pt x="361" y="1076"/>
                      <a:pt x="485" y="962"/>
                      <a:pt x="567" y="892"/>
                    </a:cubicBezTo>
                    <a:cubicBezTo>
                      <a:pt x="693" y="788"/>
                      <a:pt x="802" y="661"/>
                      <a:pt x="885" y="519"/>
                    </a:cubicBezTo>
                    <a:cubicBezTo>
                      <a:pt x="962" y="388"/>
                      <a:pt x="1054" y="29"/>
                      <a:pt x="812" y="29"/>
                    </a:cubicBezTo>
                    <a:cubicBezTo>
                      <a:pt x="800" y="29"/>
                      <a:pt x="787" y="30"/>
                      <a:pt x="774" y="32"/>
                    </a:cubicBezTo>
                    <a:cubicBezTo>
                      <a:pt x="777" y="18"/>
                      <a:pt x="769" y="0"/>
                      <a:pt x="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8"/>
              <p:cNvSpPr/>
              <p:nvPr/>
            </p:nvSpPr>
            <p:spPr>
              <a:xfrm>
                <a:off x="5401478" y="2428743"/>
                <a:ext cx="91007" cy="62275"/>
              </a:xfrm>
              <a:custGeom>
                <a:avLst/>
                <a:gdLst/>
                <a:ahLst/>
                <a:cxnLst/>
                <a:rect l="l" t="t" r="r" b="b"/>
                <a:pathLst>
                  <a:path w="890" h="609" extrusionOk="0">
                    <a:moveTo>
                      <a:pt x="111" y="103"/>
                    </a:moveTo>
                    <a:cubicBezTo>
                      <a:pt x="228" y="123"/>
                      <a:pt x="341" y="155"/>
                      <a:pt x="448" y="207"/>
                    </a:cubicBezTo>
                    <a:cubicBezTo>
                      <a:pt x="491" y="229"/>
                      <a:pt x="532" y="254"/>
                      <a:pt x="570" y="280"/>
                    </a:cubicBezTo>
                    <a:cubicBezTo>
                      <a:pt x="622" y="313"/>
                      <a:pt x="856" y="475"/>
                      <a:pt x="610" y="498"/>
                    </a:cubicBezTo>
                    <a:cubicBezTo>
                      <a:pt x="607" y="498"/>
                      <a:pt x="603" y="499"/>
                      <a:pt x="600" y="499"/>
                    </a:cubicBezTo>
                    <a:cubicBezTo>
                      <a:pt x="506" y="499"/>
                      <a:pt x="363" y="390"/>
                      <a:pt x="296" y="335"/>
                    </a:cubicBezTo>
                    <a:cubicBezTo>
                      <a:pt x="220" y="269"/>
                      <a:pt x="159" y="189"/>
                      <a:pt x="111" y="103"/>
                    </a:cubicBezTo>
                    <a:close/>
                    <a:moveTo>
                      <a:pt x="61" y="1"/>
                    </a:moveTo>
                    <a:cubicBezTo>
                      <a:pt x="43" y="1"/>
                      <a:pt x="30" y="12"/>
                      <a:pt x="24" y="29"/>
                    </a:cubicBezTo>
                    <a:cubicBezTo>
                      <a:pt x="10" y="37"/>
                      <a:pt x="1" y="52"/>
                      <a:pt x="7" y="70"/>
                    </a:cubicBezTo>
                    <a:cubicBezTo>
                      <a:pt x="73" y="240"/>
                      <a:pt x="186" y="386"/>
                      <a:pt x="341" y="485"/>
                    </a:cubicBezTo>
                    <a:cubicBezTo>
                      <a:pt x="414" y="531"/>
                      <a:pt x="553" y="609"/>
                      <a:pt x="666" y="609"/>
                    </a:cubicBezTo>
                    <a:cubicBezTo>
                      <a:pt x="713" y="609"/>
                      <a:pt x="756" y="595"/>
                      <a:pt x="787" y="559"/>
                    </a:cubicBezTo>
                    <a:cubicBezTo>
                      <a:pt x="889" y="444"/>
                      <a:pt x="772" y="310"/>
                      <a:pt x="678" y="237"/>
                    </a:cubicBezTo>
                    <a:cubicBezTo>
                      <a:pt x="501" y="103"/>
                      <a:pt x="286" y="21"/>
                      <a:pt x="65" y="1"/>
                    </a:cubicBezTo>
                    <a:cubicBezTo>
                      <a:pt x="64" y="1"/>
                      <a:pt x="62" y="1"/>
                      <a:pt x="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8"/>
              <p:cNvSpPr/>
              <p:nvPr/>
            </p:nvSpPr>
            <p:spPr>
              <a:xfrm>
                <a:off x="5357611" y="3192909"/>
                <a:ext cx="119843" cy="88453"/>
              </a:xfrm>
              <a:custGeom>
                <a:avLst/>
                <a:gdLst/>
                <a:ahLst/>
                <a:cxnLst/>
                <a:rect l="l" t="t" r="r" b="b"/>
                <a:pathLst>
                  <a:path w="1172" h="865" extrusionOk="0">
                    <a:moveTo>
                      <a:pt x="1070" y="1"/>
                    </a:moveTo>
                    <a:cubicBezTo>
                      <a:pt x="1068" y="1"/>
                      <a:pt x="1066" y="1"/>
                      <a:pt x="1064" y="2"/>
                    </a:cubicBezTo>
                    <a:cubicBezTo>
                      <a:pt x="806" y="51"/>
                      <a:pt x="565" y="173"/>
                      <a:pt x="365" y="342"/>
                    </a:cubicBezTo>
                    <a:cubicBezTo>
                      <a:pt x="268" y="426"/>
                      <a:pt x="0" y="647"/>
                      <a:pt x="114" y="808"/>
                    </a:cubicBezTo>
                    <a:cubicBezTo>
                      <a:pt x="144" y="849"/>
                      <a:pt x="188" y="865"/>
                      <a:pt x="238" y="865"/>
                    </a:cubicBezTo>
                    <a:cubicBezTo>
                      <a:pt x="376" y="865"/>
                      <a:pt x="562" y="743"/>
                      <a:pt x="641" y="692"/>
                    </a:cubicBezTo>
                    <a:cubicBezTo>
                      <a:pt x="857" y="555"/>
                      <a:pt x="1041" y="362"/>
                      <a:pt x="1153" y="130"/>
                    </a:cubicBezTo>
                    <a:cubicBezTo>
                      <a:pt x="1171" y="92"/>
                      <a:pt x="1139" y="56"/>
                      <a:pt x="1107" y="56"/>
                    </a:cubicBezTo>
                    <a:cubicBezTo>
                      <a:pt x="1092" y="56"/>
                      <a:pt x="1077" y="63"/>
                      <a:pt x="1067" y="81"/>
                    </a:cubicBezTo>
                    <a:cubicBezTo>
                      <a:pt x="980" y="228"/>
                      <a:pt x="884" y="363"/>
                      <a:pt x="752" y="476"/>
                    </a:cubicBezTo>
                    <a:cubicBezTo>
                      <a:pt x="686" y="532"/>
                      <a:pt x="615" y="581"/>
                      <a:pt x="539" y="624"/>
                    </a:cubicBezTo>
                    <a:cubicBezTo>
                      <a:pt x="495" y="650"/>
                      <a:pt x="357" y="739"/>
                      <a:pt x="292" y="739"/>
                    </a:cubicBezTo>
                    <a:cubicBezTo>
                      <a:pt x="286" y="739"/>
                      <a:pt x="281" y="738"/>
                      <a:pt x="276" y="737"/>
                    </a:cubicBezTo>
                    <a:cubicBezTo>
                      <a:pt x="119" y="680"/>
                      <a:pt x="517" y="357"/>
                      <a:pt x="568" y="317"/>
                    </a:cubicBezTo>
                    <a:cubicBezTo>
                      <a:pt x="725" y="201"/>
                      <a:pt x="897" y="124"/>
                      <a:pt x="1079" y="56"/>
                    </a:cubicBezTo>
                    <a:cubicBezTo>
                      <a:pt x="1111" y="45"/>
                      <a:pt x="1102"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8"/>
              <p:cNvSpPr/>
              <p:nvPr/>
            </p:nvSpPr>
            <p:spPr>
              <a:xfrm>
                <a:off x="4583950" y="2371275"/>
                <a:ext cx="1044126" cy="941280"/>
              </a:xfrm>
              <a:custGeom>
                <a:avLst/>
                <a:gdLst/>
                <a:ahLst/>
                <a:cxnLst/>
                <a:rect l="l" t="t" r="r" b="b"/>
                <a:pathLst>
                  <a:path w="10211" h="9205" extrusionOk="0">
                    <a:moveTo>
                      <a:pt x="5477" y="1"/>
                    </a:moveTo>
                    <a:cubicBezTo>
                      <a:pt x="4147" y="1"/>
                      <a:pt x="2833" y="409"/>
                      <a:pt x="1840" y="1354"/>
                    </a:cubicBezTo>
                    <a:cubicBezTo>
                      <a:pt x="1818" y="1375"/>
                      <a:pt x="1838" y="1402"/>
                      <a:pt x="1861" y="1402"/>
                    </a:cubicBezTo>
                    <a:cubicBezTo>
                      <a:pt x="1867" y="1402"/>
                      <a:pt x="1874" y="1400"/>
                      <a:pt x="1880" y="1395"/>
                    </a:cubicBezTo>
                    <a:cubicBezTo>
                      <a:pt x="2971" y="551"/>
                      <a:pt x="4212" y="156"/>
                      <a:pt x="5491" y="156"/>
                    </a:cubicBezTo>
                    <a:cubicBezTo>
                      <a:pt x="6251" y="156"/>
                      <a:pt x="7025" y="295"/>
                      <a:pt x="7789" y="563"/>
                    </a:cubicBezTo>
                    <a:cubicBezTo>
                      <a:pt x="7667" y="629"/>
                      <a:pt x="7561" y="723"/>
                      <a:pt x="7490" y="844"/>
                    </a:cubicBezTo>
                    <a:cubicBezTo>
                      <a:pt x="7480" y="860"/>
                      <a:pt x="7494" y="875"/>
                      <a:pt x="7509" y="875"/>
                    </a:cubicBezTo>
                    <a:cubicBezTo>
                      <a:pt x="7514" y="875"/>
                      <a:pt x="7519" y="873"/>
                      <a:pt x="7523" y="870"/>
                    </a:cubicBezTo>
                    <a:cubicBezTo>
                      <a:pt x="7739" y="685"/>
                      <a:pt x="7974" y="530"/>
                      <a:pt x="8253" y="530"/>
                    </a:cubicBezTo>
                    <a:cubicBezTo>
                      <a:pt x="8318" y="530"/>
                      <a:pt x="8385" y="538"/>
                      <a:pt x="8455" y="556"/>
                    </a:cubicBezTo>
                    <a:cubicBezTo>
                      <a:pt x="8858" y="662"/>
                      <a:pt x="9208" y="1196"/>
                      <a:pt x="8750" y="1486"/>
                    </a:cubicBezTo>
                    <a:cubicBezTo>
                      <a:pt x="8706" y="1515"/>
                      <a:pt x="8732" y="1578"/>
                      <a:pt x="8774" y="1578"/>
                    </a:cubicBezTo>
                    <a:cubicBezTo>
                      <a:pt x="8782" y="1578"/>
                      <a:pt x="8791" y="1575"/>
                      <a:pt x="8800" y="1570"/>
                    </a:cubicBezTo>
                    <a:cubicBezTo>
                      <a:pt x="8874" y="1528"/>
                      <a:pt x="8932" y="1475"/>
                      <a:pt x="8973" y="1414"/>
                    </a:cubicBezTo>
                    <a:lnTo>
                      <a:pt x="8973" y="1414"/>
                    </a:lnTo>
                    <a:cubicBezTo>
                      <a:pt x="10179" y="3191"/>
                      <a:pt x="10210" y="6172"/>
                      <a:pt x="8768" y="7830"/>
                    </a:cubicBezTo>
                    <a:cubicBezTo>
                      <a:pt x="8768" y="7832"/>
                      <a:pt x="8768" y="7833"/>
                      <a:pt x="8767" y="7833"/>
                    </a:cubicBezTo>
                    <a:cubicBezTo>
                      <a:pt x="8719" y="7790"/>
                      <a:pt x="8661" y="7748"/>
                      <a:pt x="8598" y="7710"/>
                    </a:cubicBezTo>
                    <a:cubicBezTo>
                      <a:pt x="8588" y="7703"/>
                      <a:pt x="8578" y="7700"/>
                      <a:pt x="8569" y="7700"/>
                    </a:cubicBezTo>
                    <a:cubicBezTo>
                      <a:pt x="8521" y="7700"/>
                      <a:pt x="8489" y="7775"/>
                      <a:pt x="8541" y="7807"/>
                    </a:cubicBezTo>
                    <a:cubicBezTo>
                      <a:pt x="8797" y="7964"/>
                      <a:pt x="8805" y="7961"/>
                      <a:pt x="8773" y="8302"/>
                    </a:cubicBezTo>
                    <a:cubicBezTo>
                      <a:pt x="8744" y="8615"/>
                      <a:pt x="8759" y="8623"/>
                      <a:pt x="8529" y="8767"/>
                    </a:cubicBezTo>
                    <a:cubicBezTo>
                      <a:pt x="8319" y="8899"/>
                      <a:pt x="8097" y="8995"/>
                      <a:pt x="7860" y="8995"/>
                    </a:cubicBezTo>
                    <a:cubicBezTo>
                      <a:pt x="7789" y="8995"/>
                      <a:pt x="7717" y="8987"/>
                      <a:pt x="7644" y="8968"/>
                    </a:cubicBezTo>
                    <a:cubicBezTo>
                      <a:pt x="7339" y="8893"/>
                      <a:pt x="7203" y="8543"/>
                      <a:pt x="6883" y="8543"/>
                    </a:cubicBezTo>
                    <a:cubicBezTo>
                      <a:pt x="6873" y="8543"/>
                      <a:pt x="6863" y="8543"/>
                      <a:pt x="6853" y="8544"/>
                    </a:cubicBezTo>
                    <a:cubicBezTo>
                      <a:pt x="6815" y="8545"/>
                      <a:pt x="6815" y="8601"/>
                      <a:pt x="6853" y="8601"/>
                    </a:cubicBezTo>
                    <a:cubicBezTo>
                      <a:pt x="7001" y="8606"/>
                      <a:pt x="7119" y="8699"/>
                      <a:pt x="7234" y="8803"/>
                    </a:cubicBezTo>
                    <a:cubicBezTo>
                      <a:pt x="6588" y="8981"/>
                      <a:pt x="5922" y="9077"/>
                      <a:pt x="5267" y="9077"/>
                    </a:cubicBezTo>
                    <a:cubicBezTo>
                      <a:pt x="3675" y="9077"/>
                      <a:pt x="2143" y="8510"/>
                      <a:pt x="1085" y="7181"/>
                    </a:cubicBezTo>
                    <a:cubicBezTo>
                      <a:pt x="1154" y="7178"/>
                      <a:pt x="1224" y="7173"/>
                      <a:pt x="1291" y="7173"/>
                    </a:cubicBezTo>
                    <a:cubicBezTo>
                      <a:pt x="1320" y="7173"/>
                      <a:pt x="1349" y="7174"/>
                      <a:pt x="1377" y="7176"/>
                    </a:cubicBezTo>
                    <a:cubicBezTo>
                      <a:pt x="1379" y="7176"/>
                      <a:pt x="1381" y="7176"/>
                      <a:pt x="1382" y="7176"/>
                    </a:cubicBezTo>
                    <a:cubicBezTo>
                      <a:pt x="1445" y="7176"/>
                      <a:pt x="1442" y="7078"/>
                      <a:pt x="1377" y="7072"/>
                    </a:cubicBezTo>
                    <a:cubicBezTo>
                      <a:pt x="1338" y="7068"/>
                      <a:pt x="1297" y="7066"/>
                      <a:pt x="1257" y="7066"/>
                    </a:cubicBezTo>
                    <a:cubicBezTo>
                      <a:pt x="1154" y="7066"/>
                      <a:pt x="1051" y="7076"/>
                      <a:pt x="948" y="7076"/>
                    </a:cubicBezTo>
                    <a:cubicBezTo>
                      <a:pt x="888" y="7076"/>
                      <a:pt x="829" y="7073"/>
                      <a:pt x="770" y="7062"/>
                    </a:cubicBezTo>
                    <a:cubicBezTo>
                      <a:pt x="467" y="7009"/>
                      <a:pt x="198" y="6657"/>
                      <a:pt x="208" y="6337"/>
                    </a:cubicBezTo>
                    <a:cubicBezTo>
                      <a:pt x="221" y="6000"/>
                      <a:pt x="623" y="5855"/>
                      <a:pt x="705" y="5541"/>
                    </a:cubicBezTo>
                    <a:cubicBezTo>
                      <a:pt x="711" y="5524"/>
                      <a:pt x="696" y="5511"/>
                      <a:pt x="681" y="5511"/>
                    </a:cubicBezTo>
                    <a:cubicBezTo>
                      <a:pt x="673" y="5511"/>
                      <a:pt x="665" y="5514"/>
                      <a:pt x="661" y="5523"/>
                    </a:cubicBezTo>
                    <a:cubicBezTo>
                      <a:pt x="626" y="5587"/>
                      <a:pt x="585" y="5643"/>
                      <a:pt x="542" y="5696"/>
                    </a:cubicBezTo>
                    <a:cubicBezTo>
                      <a:pt x="436" y="4720"/>
                      <a:pt x="327" y="3800"/>
                      <a:pt x="885" y="2931"/>
                    </a:cubicBezTo>
                    <a:cubicBezTo>
                      <a:pt x="966" y="2988"/>
                      <a:pt x="1049" y="3044"/>
                      <a:pt x="1112" y="3118"/>
                    </a:cubicBezTo>
                    <a:cubicBezTo>
                      <a:pt x="1118" y="3125"/>
                      <a:pt x="1126" y="3129"/>
                      <a:pt x="1134" y="3129"/>
                    </a:cubicBezTo>
                    <a:cubicBezTo>
                      <a:pt x="1158" y="3129"/>
                      <a:pt x="1181" y="3100"/>
                      <a:pt x="1166" y="3075"/>
                    </a:cubicBezTo>
                    <a:cubicBezTo>
                      <a:pt x="1097" y="2959"/>
                      <a:pt x="1003" y="2895"/>
                      <a:pt x="897" y="2814"/>
                    </a:cubicBezTo>
                    <a:cubicBezTo>
                      <a:pt x="527" y="2530"/>
                      <a:pt x="756" y="2144"/>
                      <a:pt x="935" y="1831"/>
                    </a:cubicBezTo>
                    <a:cubicBezTo>
                      <a:pt x="981" y="1751"/>
                      <a:pt x="1024" y="1663"/>
                      <a:pt x="1080" y="1587"/>
                    </a:cubicBezTo>
                    <a:cubicBezTo>
                      <a:pt x="1194" y="1436"/>
                      <a:pt x="1328" y="1369"/>
                      <a:pt x="1475" y="1369"/>
                    </a:cubicBezTo>
                    <a:cubicBezTo>
                      <a:pt x="1571" y="1369"/>
                      <a:pt x="1672" y="1398"/>
                      <a:pt x="1777" y="1450"/>
                    </a:cubicBezTo>
                    <a:cubicBezTo>
                      <a:pt x="1899" y="1511"/>
                      <a:pt x="1959" y="1575"/>
                      <a:pt x="2099" y="1587"/>
                    </a:cubicBezTo>
                    <a:cubicBezTo>
                      <a:pt x="2101" y="1587"/>
                      <a:pt x="2102" y="1587"/>
                      <a:pt x="2104" y="1587"/>
                    </a:cubicBezTo>
                    <a:cubicBezTo>
                      <a:pt x="2154" y="1587"/>
                      <a:pt x="2151" y="1509"/>
                      <a:pt x="2099" y="1503"/>
                    </a:cubicBezTo>
                    <a:cubicBezTo>
                      <a:pt x="1845" y="1473"/>
                      <a:pt x="1709" y="1235"/>
                      <a:pt x="1468" y="1235"/>
                    </a:cubicBezTo>
                    <a:cubicBezTo>
                      <a:pt x="1432" y="1235"/>
                      <a:pt x="1394" y="1240"/>
                      <a:pt x="1353" y="1252"/>
                    </a:cubicBezTo>
                    <a:cubicBezTo>
                      <a:pt x="1083" y="1333"/>
                      <a:pt x="946" y="1622"/>
                      <a:pt x="818" y="1843"/>
                    </a:cubicBezTo>
                    <a:cubicBezTo>
                      <a:pt x="695" y="2053"/>
                      <a:pt x="532" y="2297"/>
                      <a:pt x="575" y="2552"/>
                    </a:cubicBezTo>
                    <a:cubicBezTo>
                      <a:pt x="600" y="2707"/>
                      <a:pt x="700" y="2799"/>
                      <a:pt x="813" y="2880"/>
                    </a:cubicBezTo>
                    <a:cubicBezTo>
                      <a:pt x="203" y="3709"/>
                      <a:pt x="311" y="4804"/>
                      <a:pt x="489" y="5761"/>
                    </a:cubicBezTo>
                    <a:cubicBezTo>
                      <a:pt x="254" y="6028"/>
                      <a:pt x="0" y="6198"/>
                      <a:pt x="183" y="6653"/>
                    </a:cubicBezTo>
                    <a:cubicBezTo>
                      <a:pt x="256" y="6836"/>
                      <a:pt x="368" y="7022"/>
                      <a:pt x="550" y="7113"/>
                    </a:cubicBezTo>
                    <a:cubicBezTo>
                      <a:pt x="663" y="7170"/>
                      <a:pt x="788" y="7185"/>
                      <a:pt x="915" y="7185"/>
                    </a:cubicBezTo>
                    <a:cubicBezTo>
                      <a:pt x="944" y="7185"/>
                      <a:pt x="973" y="7184"/>
                      <a:pt x="1003" y="7183"/>
                    </a:cubicBezTo>
                    <a:cubicBezTo>
                      <a:pt x="1004" y="7186"/>
                      <a:pt x="1004" y="7188"/>
                      <a:pt x="1006" y="7191"/>
                    </a:cubicBezTo>
                    <a:cubicBezTo>
                      <a:pt x="1999" y="8624"/>
                      <a:pt x="3619" y="9204"/>
                      <a:pt x="5270" y="9204"/>
                    </a:cubicBezTo>
                    <a:cubicBezTo>
                      <a:pt x="5958" y="9204"/>
                      <a:pt x="6651" y="9103"/>
                      <a:pt x="7307" y="8922"/>
                    </a:cubicBezTo>
                    <a:cubicBezTo>
                      <a:pt x="7322" y="8917"/>
                      <a:pt x="7332" y="8909"/>
                      <a:pt x="7340" y="8899"/>
                    </a:cubicBezTo>
                    <a:cubicBezTo>
                      <a:pt x="7442" y="8990"/>
                      <a:pt x="7550" y="9072"/>
                      <a:pt x="7685" y="9097"/>
                    </a:cubicBezTo>
                    <a:cubicBezTo>
                      <a:pt x="7735" y="9106"/>
                      <a:pt x="7785" y="9110"/>
                      <a:pt x="7836" y="9110"/>
                    </a:cubicBezTo>
                    <a:cubicBezTo>
                      <a:pt x="8117" y="9110"/>
                      <a:pt x="8402" y="8982"/>
                      <a:pt x="8633" y="8833"/>
                    </a:cubicBezTo>
                    <a:cubicBezTo>
                      <a:pt x="9039" y="8567"/>
                      <a:pt x="9096" y="8218"/>
                      <a:pt x="8859" y="7931"/>
                    </a:cubicBezTo>
                    <a:cubicBezTo>
                      <a:pt x="8861" y="7929"/>
                      <a:pt x="8863" y="7929"/>
                      <a:pt x="8864" y="7928"/>
                    </a:cubicBezTo>
                    <a:lnTo>
                      <a:pt x="8866" y="7928"/>
                    </a:lnTo>
                    <a:cubicBezTo>
                      <a:pt x="9662" y="7029"/>
                      <a:pt x="9946" y="5840"/>
                      <a:pt x="9954" y="4661"/>
                    </a:cubicBezTo>
                    <a:cubicBezTo>
                      <a:pt x="9961" y="3534"/>
                      <a:pt x="9811" y="2205"/>
                      <a:pt x="9015" y="1341"/>
                    </a:cubicBezTo>
                    <a:cubicBezTo>
                      <a:pt x="9129" y="1090"/>
                      <a:pt x="9011" y="761"/>
                      <a:pt x="8760" y="593"/>
                    </a:cubicBezTo>
                    <a:cubicBezTo>
                      <a:pt x="8615" y="496"/>
                      <a:pt x="8437" y="448"/>
                      <a:pt x="8256" y="448"/>
                    </a:cubicBezTo>
                    <a:cubicBezTo>
                      <a:pt x="8138" y="448"/>
                      <a:pt x="8020" y="469"/>
                      <a:pt x="7910" y="509"/>
                    </a:cubicBezTo>
                    <a:cubicBezTo>
                      <a:pt x="7913" y="475"/>
                      <a:pt x="7898" y="442"/>
                      <a:pt x="7860" y="428"/>
                    </a:cubicBezTo>
                    <a:cubicBezTo>
                      <a:pt x="7106" y="153"/>
                      <a:pt x="6289" y="1"/>
                      <a:pt x="5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8"/>
              <p:cNvSpPr/>
              <p:nvPr/>
            </p:nvSpPr>
            <p:spPr>
              <a:xfrm>
                <a:off x="4832532" y="2977556"/>
                <a:ext cx="141214" cy="101848"/>
              </a:xfrm>
              <a:custGeom>
                <a:avLst/>
                <a:gdLst/>
                <a:ahLst/>
                <a:cxnLst/>
                <a:rect l="l" t="t" r="r" b="b"/>
                <a:pathLst>
                  <a:path w="1381" h="996" extrusionOk="0">
                    <a:moveTo>
                      <a:pt x="335" y="88"/>
                    </a:moveTo>
                    <a:cubicBezTo>
                      <a:pt x="339" y="91"/>
                      <a:pt x="344" y="93"/>
                      <a:pt x="349" y="94"/>
                    </a:cubicBezTo>
                    <a:cubicBezTo>
                      <a:pt x="527" y="134"/>
                      <a:pt x="702" y="180"/>
                      <a:pt x="869" y="256"/>
                    </a:cubicBezTo>
                    <a:cubicBezTo>
                      <a:pt x="938" y="286"/>
                      <a:pt x="1009" y="319"/>
                      <a:pt x="1074" y="360"/>
                    </a:cubicBezTo>
                    <a:cubicBezTo>
                      <a:pt x="1277" y="496"/>
                      <a:pt x="1275" y="755"/>
                      <a:pt x="1051" y="859"/>
                    </a:cubicBezTo>
                    <a:lnTo>
                      <a:pt x="1052" y="859"/>
                    </a:lnTo>
                    <a:cubicBezTo>
                      <a:pt x="998" y="884"/>
                      <a:pt x="940" y="895"/>
                      <a:pt x="881" y="895"/>
                    </a:cubicBezTo>
                    <a:cubicBezTo>
                      <a:pt x="719" y="895"/>
                      <a:pt x="548" y="814"/>
                      <a:pt x="418" y="735"/>
                    </a:cubicBezTo>
                    <a:cubicBezTo>
                      <a:pt x="321" y="674"/>
                      <a:pt x="253" y="618"/>
                      <a:pt x="197" y="520"/>
                    </a:cubicBezTo>
                    <a:cubicBezTo>
                      <a:pt x="109" y="365"/>
                      <a:pt x="141" y="98"/>
                      <a:pt x="335" y="88"/>
                    </a:cubicBezTo>
                    <a:close/>
                    <a:moveTo>
                      <a:pt x="364" y="0"/>
                    </a:moveTo>
                    <a:cubicBezTo>
                      <a:pt x="354" y="0"/>
                      <a:pt x="346" y="4"/>
                      <a:pt x="339" y="8"/>
                    </a:cubicBezTo>
                    <a:cubicBezTo>
                      <a:pt x="335" y="8"/>
                      <a:pt x="332" y="8"/>
                      <a:pt x="329" y="8"/>
                    </a:cubicBezTo>
                    <a:cubicBezTo>
                      <a:pt x="142" y="8"/>
                      <a:pt x="1" y="190"/>
                      <a:pt x="28" y="400"/>
                    </a:cubicBezTo>
                    <a:cubicBezTo>
                      <a:pt x="75" y="728"/>
                      <a:pt x="486" y="946"/>
                      <a:pt x="781" y="989"/>
                    </a:cubicBezTo>
                    <a:cubicBezTo>
                      <a:pt x="808" y="993"/>
                      <a:pt x="835" y="995"/>
                      <a:pt x="862" y="995"/>
                    </a:cubicBezTo>
                    <a:cubicBezTo>
                      <a:pt x="1104" y="995"/>
                      <a:pt x="1380" y="841"/>
                      <a:pt x="1345" y="563"/>
                    </a:cubicBezTo>
                    <a:cubicBezTo>
                      <a:pt x="1297" y="197"/>
                      <a:pt x="664" y="50"/>
                      <a:pt x="375" y="2"/>
                    </a:cubicBezTo>
                    <a:cubicBezTo>
                      <a:pt x="371" y="1"/>
                      <a:pt x="367" y="0"/>
                      <a:pt x="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8"/>
              <p:cNvSpPr/>
              <p:nvPr/>
            </p:nvSpPr>
            <p:spPr>
              <a:xfrm>
                <a:off x="5147784" y="3032366"/>
                <a:ext cx="112071" cy="87635"/>
              </a:xfrm>
              <a:custGeom>
                <a:avLst/>
                <a:gdLst/>
                <a:ahLst/>
                <a:cxnLst/>
                <a:rect l="l" t="t" r="r" b="b"/>
                <a:pathLst>
                  <a:path w="1096" h="857" extrusionOk="0">
                    <a:moveTo>
                      <a:pt x="756" y="80"/>
                    </a:moveTo>
                    <a:cubicBezTo>
                      <a:pt x="761" y="85"/>
                      <a:pt x="767" y="92"/>
                      <a:pt x="777" y="93"/>
                    </a:cubicBezTo>
                    <a:cubicBezTo>
                      <a:pt x="1096" y="163"/>
                      <a:pt x="850" y="529"/>
                      <a:pt x="701" y="637"/>
                    </a:cubicBezTo>
                    <a:cubicBezTo>
                      <a:pt x="620" y="694"/>
                      <a:pt x="498" y="750"/>
                      <a:pt x="385" y="750"/>
                    </a:cubicBezTo>
                    <a:cubicBezTo>
                      <a:pt x="336" y="750"/>
                      <a:pt x="288" y="739"/>
                      <a:pt x="247" y="714"/>
                    </a:cubicBezTo>
                    <a:cubicBezTo>
                      <a:pt x="57" y="599"/>
                      <a:pt x="242" y="354"/>
                      <a:pt x="354" y="254"/>
                    </a:cubicBezTo>
                    <a:cubicBezTo>
                      <a:pt x="467" y="151"/>
                      <a:pt x="607" y="95"/>
                      <a:pt x="756" y="80"/>
                    </a:cubicBezTo>
                    <a:close/>
                    <a:moveTo>
                      <a:pt x="789" y="1"/>
                    </a:moveTo>
                    <a:cubicBezTo>
                      <a:pt x="784" y="1"/>
                      <a:pt x="780" y="1"/>
                      <a:pt x="775" y="3"/>
                    </a:cubicBezTo>
                    <a:cubicBezTo>
                      <a:pt x="524" y="4"/>
                      <a:pt x="282" y="126"/>
                      <a:pt x="143" y="339"/>
                    </a:cubicBezTo>
                    <a:cubicBezTo>
                      <a:pt x="1" y="559"/>
                      <a:pt x="16" y="802"/>
                      <a:pt x="308" y="850"/>
                    </a:cubicBezTo>
                    <a:cubicBezTo>
                      <a:pt x="335" y="854"/>
                      <a:pt x="362" y="856"/>
                      <a:pt x="388" y="856"/>
                    </a:cubicBezTo>
                    <a:cubicBezTo>
                      <a:pt x="621" y="856"/>
                      <a:pt x="847" y="702"/>
                      <a:pt x="965" y="510"/>
                    </a:cubicBezTo>
                    <a:cubicBezTo>
                      <a:pt x="1071" y="334"/>
                      <a:pt x="1056" y="72"/>
                      <a:pt x="848" y="12"/>
                    </a:cubicBezTo>
                    <a:cubicBezTo>
                      <a:pt x="841" y="6"/>
                      <a:pt x="835" y="3"/>
                      <a:pt x="823" y="1"/>
                    </a:cubicBezTo>
                    <a:cubicBezTo>
                      <a:pt x="815" y="1"/>
                      <a:pt x="807" y="3"/>
                      <a:pt x="797" y="3"/>
                    </a:cubicBezTo>
                    <a:cubicBezTo>
                      <a:pt x="794" y="1"/>
                      <a:pt x="792" y="1"/>
                      <a:pt x="7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8"/>
              <p:cNvSpPr/>
              <p:nvPr/>
            </p:nvSpPr>
            <p:spPr>
              <a:xfrm>
                <a:off x="5062708" y="2566790"/>
                <a:ext cx="230994" cy="172611"/>
              </a:xfrm>
              <a:custGeom>
                <a:avLst/>
                <a:gdLst/>
                <a:ahLst/>
                <a:cxnLst/>
                <a:rect l="l" t="t" r="r" b="b"/>
                <a:pathLst>
                  <a:path w="2259" h="1688" extrusionOk="0">
                    <a:moveTo>
                      <a:pt x="598" y="139"/>
                    </a:moveTo>
                    <a:cubicBezTo>
                      <a:pt x="827" y="139"/>
                      <a:pt x="1088" y="253"/>
                      <a:pt x="1246" y="344"/>
                    </a:cubicBezTo>
                    <a:cubicBezTo>
                      <a:pt x="1399" y="431"/>
                      <a:pt x="1538" y="544"/>
                      <a:pt x="1655" y="678"/>
                    </a:cubicBezTo>
                    <a:cubicBezTo>
                      <a:pt x="1723" y="752"/>
                      <a:pt x="1782" y="834"/>
                      <a:pt x="1832" y="922"/>
                    </a:cubicBezTo>
                    <a:cubicBezTo>
                      <a:pt x="1929" y="1046"/>
                      <a:pt x="1926" y="1171"/>
                      <a:pt x="1825" y="1299"/>
                    </a:cubicBezTo>
                    <a:cubicBezTo>
                      <a:pt x="1822" y="1462"/>
                      <a:pt x="1744" y="1550"/>
                      <a:pt x="1594" y="1563"/>
                    </a:cubicBezTo>
                    <a:cubicBezTo>
                      <a:pt x="1540" y="1574"/>
                      <a:pt x="1486" y="1580"/>
                      <a:pt x="1432" y="1580"/>
                    </a:cubicBezTo>
                    <a:cubicBezTo>
                      <a:pt x="1368" y="1580"/>
                      <a:pt x="1305" y="1572"/>
                      <a:pt x="1241" y="1555"/>
                    </a:cubicBezTo>
                    <a:cubicBezTo>
                      <a:pt x="1084" y="1518"/>
                      <a:pt x="938" y="1444"/>
                      <a:pt x="805" y="1355"/>
                    </a:cubicBezTo>
                    <a:cubicBezTo>
                      <a:pt x="486" y="1140"/>
                      <a:pt x="124" y="783"/>
                      <a:pt x="190" y="369"/>
                    </a:cubicBezTo>
                    <a:cubicBezTo>
                      <a:pt x="200" y="365"/>
                      <a:pt x="210" y="359"/>
                      <a:pt x="217" y="346"/>
                    </a:cubicBezTo>
                    <a:cubicBezTo>
                      <a:pt x="299" y="193"/>
                      <a:pt x="441" y="139"/>
                      <a:pt x="598" y="139"/>
                    </a:cubicBezTo>
                    <a:close/>
                    <a:moveTo>
                      <a:pt x="614" y="0"/>
                    </a:moveTo>
                    <a:cubicBezTo>
                      <a:pt x="410" y="0"/>
                      <a:pt x="238" y="77"/>
                      <a:pt x="144" y="261"/>
                    </a:cubicBezTo>
                    <a:cubicBezTo>
                      <a:pt x="141" y="266"/>
                      <a:pt x="137" y="270"/>
                      <a:pt x="136" y="276"/>
                    </a:cubicBezTo>
                    <a:cubicBezTo>
                      <a:pt x="136" y="276"/>
                      <a:pt x="136" y="278"/>
                      <a:pt x="136" y="279"/>
                    </a:cubicBezTo>
                    <a:cubicBezTo>
                      <a:pt x="133" y="284"/>
                      <a:pt x="129" y="289"/>
                      <a:pt x="128" y="294"/>
                    </a:cubicBezTo>
                    <a:cubicBezTo>
                      <a:pt x="123" y="304"/>
                      <a:pt x="123" y="314"/>
                      <a:pt x="124" y="324"/>
                    </a:cubicBezTo>
                    <a:cubicBezTo>
                      <a:pt x="0" y="820"/>
                      <a:pt x="448" y="1270"/>
                      <a:pt x="846" y="1505"/>
                    </a:cubicBezTo>
                    <a:cubicBezTo>
                      <a:pt x="1012" y="1603"/>
                      <a:pt x="1257" y="1688"/>
                      <a:pt x="1483" y="1688"/>
                    </a:cubicBezTo>
                    <a:cubicBezTo>
                      <a:pt x="1701" y="1688"/>
                      <a:pt x="1903" y="1609"/>
                      <a:pt x="2000" y="1386"/>
                    </a:cubicBezTo>
                    <a:cubicBezTo>
                      <a:pt x="2259" y="798"/>
                      <a:pt x="1272" y="0"/>
                      <a:pt x="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9" name="Google Shape;3119;p68"/>
            <p:cNvSpPr/>
            <p:nvPr/>
          </p:nvSpPr>
          <p:spPr>
            <a:xfrm rot="-3823919">
              <a:off x="5836823" y="2930728"/>
              <a:ext cx="83202" cy="65059"/>
            </a:xfrm>
            <a:custGeom>
              <a:avLst/>
              <a:gdLst/>
              <a:ahLst/>
              <a:cxnLst/>
              <a:rect l="l" t="t" r="r" b="b"/>
              <a:pathLst>
                <a:path w="1096" h="857" extrusionOk="0">
                  <a:moveTo>
                    <a:pt x="756" y="80"/>
                  </a:moveTo>
                  <a:cubicBezTo>
                    <a:pt x="761" y="85"/>
                    <a:pt x="767" y="92"/>
                    <a:pt x="777" y="93"/>
                  </a:cubicBezTo>
                  <a:cubicBezTo>
                    <a:pt x="1096" y="163"/>
                    <a:pt x="850" y="529"/>
                    <a:pt x="701" y="637"/>
                  </a:cubicBezTo>
                  <a:cubicBezTo>
                    <a:pt x="620" y="694"/>
                    <a:pt x="498" y="750"/>
                    <a:pt x="385" y="750"/>
                  </a:cubicBezTo>
                  <a:cubicBezTo>
                    <a:pt x="336" y="750"/>
                    <a:pt x="288" y="739"/>
                    <a:pt x="247" y="714"/>
                  </a:cubicBezTo>
                  <a:cubicBezTo>
                    <a:pt x="57" y="599"/>
                    <a:pt x="242" y="354"/>
                    <a:pt x="354" y="254"/>
                  </a:cubicBezTo>
                  <a:cubicBezTo>
                    <a:pt x="467" y="151"/>
                    <a:pt x="607" y="95"/>
                    <a:pt x="756" y="80"/>
                  </a:cubicBezTo>
                  <a:close/>
                  <a:moveTo>
                    <a:pt x="789" y="1"/>
                  </a:moveTo>
                  <a:cubicBezTo>
                    <a:pt x="784" y="1"/>
                    <a:pt x="780" y="1"/>
                    <a:pt x="775" y="3"/>
                  </a:cubicBezTo>
                  <a:cubicBezTo>
                    <a:pt x="524" y="4"/>
                    <a:pt x="282" y="126"/>
                    <a:pt x="143" y="339"/>
                  </a:cubicBezTo>
                  <a:cubicBezTo>
                    <a:pt x="1" y="559"/>
                    <a:pt x="16" y="802"/>
                    <a:pt x="308" y="850"/>
                  </a:cubicBezTo>
                  <a:cubicBezTo>
                    <a:pt x="335" y="854"/>
                    <a:pt x="362" y="856"/>
                    <a:pt x="388" y="856"/>
                  </a:cubicBezTo>
                  <a:cubicBezTo>
                    <a:pt x="621" y="856"/>
                    <a:pt x="847" y="702"/>
                    <a:pt x="965" y="510"/>
                  </a:cubicBezTo>
                  <a:cubicBezTo>
                    <a:pt x="1071" y="334"/>
                    <a:pt x="1056" y="72"/>
                    <a:pt x="848" y="12"/>
                  </a:cubicBezTo>
                  <a:cubicBezTo>
                    <a:pt x="841" y="6"/>
                    <a:pt x="835" y="3"/>
                    <a:pt x="823" y="1"/>
                  </a:cubicBezTo>
                  <a:cubicBezTo>
                    <a:pt x="815" y="1"/>
                    <a:pt x="807" y="3"/>
                    <a:pt x="797" y="3"/>
                  </a:cubicBezTo>
                  <a:cubicBezTo>
                    <a:pt x="794" y="1"/>
                    <a:pt x="792" y="1"/>
                    <a:pt x="7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0" name="Google Shape;3120;p68"/>
          <p:cNvGrpSpPr/>
          <p:nvPr/>
        </p:nvGrpSpPr>
        <p:grpSpPr>
          <a:xfrm>
            <a:off x="6546500" y="2614463"/>
            <a:ext cx="576150" cy="784650"/>
            <a:chOff x="3961025" y="2149075"/>
            <a:chExt cx="576150" cy="784650"/>
          </a:xfrm>
        </p:grpSpPr>
        <p:sp>
          <p:nvSpPr>
            <p:cNvPr id="3121" name="Google Shape;3121;p68"/>
            <p:cNvSpPr/>
            <p:nvPr/>
          </p:nvSpPr>
          <p:spPr>
            <a:xfrm>
              <a:off x="3961025" y="2149075"/>
              <a:ext cx="576150" cy="784650"/>
            </a:xfrm>
            <a:custGeom>
              <a:avLst/>
              <a:gdLst/>
              <a:ahLst/>
              <a:cxnLst/>
              <a:rect l="l" t="t" r="r" b="b"/>
              <a:pathLst>
                <a:path w="23046" h="31386" extrusionOk="0">
                  <a:moveTo>
                    <a:pt x="13688" y="1"/>
                  </a:moveTo>
                  <a:cubicBezTo>
                    <a:pt x="13634" y="1"/>
                    <a:pt x="13580" y="5"/>
                    <a:pt x="13526" y="12"/>
                  </a:cubicBezTo>
                  <a:cubicBezTo>
                    <a:pt x="12966" y="90"/>
                    <a:pt x="12548" y="521"/>
                    <a:pt x="12462" y="1051"/>
                  </a:cubicBezTo>
                  <a:lnTo>
                    <a:pt x="11701" y="5752"/>
                  </a:lnTo>
                  <a:lnTo>
                    <a:pt x="10845" y="12369"/>
                  </a:lnTo>
                  <a:cubicBezTo>
                    <a:pt x="10810" y="12661"/>
                    <a:pt x="10567" y="12895"/>
                    <a:pt x="10276" y="12900"/>
                  </a:cubicBezTo>
                  <a:cubicBezTo>
                    <a:pt x="10273" y="12900"/>
                    <a:pt x="10270" y="12900"/>
                    <a:pt x="10267" y="12900"/>
                  </a:cubicBezTo>
                  <a:cubicBezTo>
                    <a:pt x="9959" y="12900"/>
                    <a:pt x="9711" y="12667"/>
                    <a:pt x="9685" y="12374"/>
                  </a:cubicBezTo>
                  <a:lnTo>
                    <a:pt x="8760" y="2980"/>
                  </a:lnTo>
                  <a:cubicBezTo>
                    <a:pt x="8720" y="2441"/>
                    <a:pt x="8282" y="1985"/>
                    <a:pt x="7686" y="1959"/>
                  </a:cubicBezTo>
                  <a:cubicBezTo>
                    <a:pt x="7674" y="1958"/>
                    <a:pt x="7662" y="1958"/>
                    <a:pt x="7650" y="1958"/>
                  </a:cubicBezTo>
                  <a:cubicBezTo>
                    <a:pt x="7420" y="1958"/>
                    <a:pt x="7199" y="2036"/>
                    <a:pt x="7013" y="2172"/>
                  </a:cubicBezTo>
                  <a:cubicBezTo>
                    <a:pt x="6617" y="2458"/>
                    <a:pt x="6392" y="2919"/>
                    <a:pt x="6409" y="3406"/>
                  </a:cubicBezTo>
                  <a:lnTo>
                    <a:pt x="6761" y="14138"/>
                  </a:lnTo>
                  <a:lnTo>
                    <a:pt x="6856" y="18300"/>
                  </a:lnTo>
                  <a:cubicBezTo>
                    <a:pt x="6706" y="18380"/>
                    <a:pt x="6544" y="18418"/>
                    <a:pt x="6383" y="18418"/>
                  </a:cubicBezTo>
                  <a:cubicBezTo>
                    <a:pt x="6062" y="18418"/>
                    <a:pt x="5747" y="18264"/>
                    <a:pt x="5553" y="17983"/>
                  </a:cubicBezTo>
                  <a:lnTo>
                    <a:pt x="4753" y="16836"/>
                  </a:lnTo>
                  <a:cubicBezTo>
                    <a:pt x="4419" y="16354"/>
                    <a:pt x="3997" y="15941"/>
                    <a:pt x="3511" y="15619"/>
                  </a:cubicBezTo>
                  <a:lnTo>
                    <a:pt x="2777" y="15129"/>
                  </a:lnTo>
                  <a:cubicBezTo>
                    <a:pt x="2410" y="14885"/>
                    <a:pt x="1985" y="14761"/>
                    <a:pt x="1558" y="14761"/>
                  </a:cubicBezTo>
                  <a:cubicBezTo>
                    <a:pt x="1231" y="14761"/>
                    <a:pt x="903" y="14834"/>
                    <a:pt x="600" y="14981"/>
                  </a:cubicBezTo>
                  <a:lnTo>
                    <a:pt x="448" y="15050"/>
                  </a:lnTo>
                  <a:cubicBezTo>
                    <a:pt x="113" y="15215"/>
                    <a:pt x="0" y="15641"/>
                    <a:pt x="213" y="15954"/>
                  </a:cubicBezTo>
                  <a:lnTo>
                    <a:pt x="1251" y="17453"/>
                  </a:lnTo>
                  <a:cubicBezTo>
                    <a:pt x="1629" y="18005"/>
                    <a:pt x="1938" y="18605"/>
                    <a:pt x="2168" y="19235"/>
                  </a:cubicBezTo>
                  <a:cubicBezTo>
                    <a:pt x="2372" y="19799"/>
                    <a:pt x="2490" y="20664"/>
                    <a:pt x="3068" y="21242"/>
                  </a:cubicBezTo>
                  <a:cubicBezTo>
                    <a:pt x="4393" y="22567"/>
                    <a:pt x="5192" y="24388"/>
                    <a:pt x="5192" y="24388"/>
                  </a:cubicBezTo>
                  <a:cubicBezTo>
                    <a:pt x="5470" y="24831"/>
                    <a:pt x="5818" y="25226"/>
                    <a:pt x="6222" y="25557"/>
                  </a:cubicBezTo>
                  <a:lnTo>
                    <a:pt x="8256" y="27229"/>
                  </a:lnTo>
                  <a:lnTo>
                    <a:pt x="8277" y="29984"/>
                  </a:lnTo>
                  <a:cubicBezTo>
                    <a:pt x="8282" y="30423"/>
                    <a:pt x="8594" y="30797"/>
                    <a:pt x="9029" y="30875"/>
                  </a:cubicBezTo>
                  <a:lnTo>
                    <a:pt x="10519" y="31153"/>
                  </a:lnTo>
                  <a:cubicBezTo>
                    <a:pt x="11351" y="31308"/>
                    <a:pt x="12195" y="31386"/>
                    <a:pt x="13038" y="31386"/>
                  </a:cubicBezTo>
                  <a:cubicBezTo>
                    <a:pt x="13939" y="31386"/>
                    <a:pt x="14840" y="31298"/>
                    <a:pt x="15729" y="31122"/>
                  </a:cubicBezTo>
                  <a:lnTo>
                    <a:pt x="16941" y="30883"/>
                  </a:lnTo>
                  <a:cubicBezTo>
                    <a:pt x="17371" y="30801"/>
                    <a:pt x="17684" y="30419"/>
                    <a:pt x="17680" y="29980"/>
                  </a:cubicBezTo>
                  <a:lnTo>
                    <a:pt x="17680" y="29836"/>
                  </a:lnTo>
                  <a:lnTo>
                    <a:pt x="17667" y="27290"/>
                  </a:lnTo>
                  <a:lnTo>
                    <a:pt x="18132" y="26721"/>
                  </a:lnTo>
                  <a:cubicBezTo>
                    <a:pt x="18527" y="26239"/>
                    <a:pt x="18788" y="25661"/>
                    <a:pt x="18883" y="25048"/>
                  </a:cubicBezTo>
                  <a:lnTo>
                    <a:pt x="20091" y="17158"/>
                  </a:lnTo>
                  <a:cubicBezTo>
                    <a:pt x="20304" y="15750"/>
                    <a:pt x="20687" y="14372"/>
                    <a:pt x="21230" y="13052"/>
                  </a:cubicBezTo>
                  <a:cubicBezTo>
                    <a:pt x="21556" y="12256"/>
                    <a:pt x="21834" y="11435"/>
                    <a:pt x="22055" y="10605"/>
                  </a:cubicBezTo>
                  <a:lnTo>
                    <a:pt x="22890" y="7512"/>
                  </a:lnTo>
                  <a:cubicBezTo>
                    <a:pt x="23046" y="7029"/>
                    <a:pt x="22850" y="6504"/>
                    <a:pt x="22416" y="6239"/>
                  </a:cubicBezTo>
                  <a:cubicBezTo>
                    <a:pt x="22239" y="6131"/>
                    <a:pt x="22045" y="6081"/>
                    <a:pt x="21854" y="6081"/>
                  </a:cubicBezTo>
                  <a:cubicBezTo>
                    <a:pt x="21449" y="6081"/>
                    <a:pt x="21058" y="6307"/>
                    <a:pt x="20869" y="6699"/>
                  </a:cubicBezTo>
                  <a:lnTo>
                    <a:pt x="17663" y="13790"/>
                  </a:lnTo>
                  <a:cubicBezTo>
                    <a:pt x="17589" y="13951"/>
                    <a:pt x="17437" y="14068"/>
                    <a:pt x="17258" y="14073"/>
                  </a:cubicBezTo>
                  <a:cubicBezTo>
                    <a:pt x="17253" y="14073"/>
                    <a:pt x="17248" y="14073"/>
                    <a:pt x="17243" y="14073"/>
                  </a:cubicBezTo>
                  <a:cubicBezTo>
                    <a:pt x="16985" y="14073"/>
                    <a:pt x="16785" y="13859"/>
                    <a:pt x="16794" y="13608"/>
                  </a:cubicBezTo>
                  <a:lnTo>
                    <a:pt x="17063" y="3397"/>
                  </a:lnTo>
                  <a:cubicBezTo>
                    <a:pt x="17072" y="3062"/>
                    <a:pt x="16967" y="2732"/>
                    <a:pt x="16763" y="2467"/>
                  </a:cubicBezTo>
                  <a:cubicBezTo>
                    <a:pt x="16577" y="2228"/>
                    <a:pt x="16300" y="2104"/>
                    <a:pt x="16021" y="2104"/>
                  </a:cubicBezTo>
                  <a:cubicBezTo>
                    <a:pt x="15798" y="2104"/>
                    <a:pt x="15574" y="2183"/>
                    <a:pt x="15394" y="2345"/>
                  </a:cubicBezTo>
                  <a:lnTo>
                    <a:pt x="15012" y="3071"/>
                  </a:lnTo>
                  <a:lnTo>
                    <a:pt x="15042" y="1324"/>
                  </a:lnTo>
                  <a:cubicBezTo>
                    <a:pt x="15042" y="933"/>
                    <a:pt x="14860" y="568"/>
                    <a:pt x="14547" y="329"/>
                  </a:cubicBezTo>
                  <a:lnTo>
                    <a:pt x="14469" y="273"/>
                  </a:lnTo>
                  <a:cubicBezTo>
                    <a:pt x="14243" y="102"/>
                    <a:pt x="13968" y="1"/>
                    <a:pt x="13688"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22" name="Google Shape;3122;p68"/>
            <p:cNvCxnSpPr/>
            <p:nvPr/>
          </p:nvCxnSpPr>
          <p:spPr>
            <a:xfrm flipH="1">
              <a:off x="4306850" y="2222725"/>
              <a:ext cx="28200" cy="194700"/>
            </a:xfrm>
            <a:prstGeom prst="straightConnector1">
              <a:avLst/>
            </a:prstGeom>
            <a:noFill/>
            <a:ln w="9525" cap="rnd" cmpd="sng">
              <a:solidFill>
                <a:schemeClr val="lt1"/>
              </a:solidFill>
              <a:prstDash val="solid"/>
              <a:round/>
              <a:headEnd type="none" w="med" len="med"/>
              <a:tailEnd type="none" w="med" len="med"/>
            </a:ln>
          </p:spPr>
        </p:cxnSp>
      </p:grpSp>
      <p:sp>
        <p:nvSpPr>
          <p:cNvPr id="3123" name="Google Shape;3123;p68"/>
          <p:cNvSpPr txBox="1"/>
          <p:nvPr/>
        </p:nvSpPr>
        <p:spPr>
          <a:xfrm rot="5400000">
            <a:off x="5635652" y="1980239"/>
            <a:ext cx="3571800" cy="300000"/>
          </a:xfrm>
          <a:prstGeom prst="rect">
            <a:avLst/>
          </a:prstGeom>
          <a:noFill/>
          <a:ln>
            <a:noFill/>
          </a:ln>
        </p:spPr>
        <p:txBody>
          <a:bodyPr spcFirstLastPara="1" wrap="square" lIns="91425" tIns="91425" rIns="80900" bIns="91425" anchor="t" anchorCtr="0">
            <a:noAutofit/>
          </a:bodyPr>
          <a:lstStyle/>
          <a:p>
            <a:pPr marL="0" marR="0" lvl="0" indent="0" algn="l" rtl="0">
              <a:lnSpc>
                <a:spcPct val="100000"/>
              </a:lnSpc>
              <a:spcBef>
                <a:spcPts val="0"/>
              </a:spcBef>
              <a:spcAft>
                <a:spcPts val="0"/>
              </a:spcAft>
              <a:buNone/>
            </a:pPr>
            <a:r>
              <a:rPr lang="en" sz="1600" b="1">
                <a:solidFill>
                  <a:schemeClr val="lt1"/>
                </a:solidFill>
                <a:latin typeface="Jost"/>
                <a:ea typeface="Jost"/>
                <a:cs typeface="Jost"/>
                <a:sym typeface="Jost"/>
              </a:rPr>
              <a:t>WHOA!</a:t>
            </a:r>
            <a:endParaRPr sz="1600" b="1">
              <a:solidFill>
                <a:schemeClr val="lt1"/>
              </a:solidFill>
              <a:latin typeface="Jost"/>
              <a:ea typeface="Jost"/>
              <a:cs typeface="Jost"/>
              <a:sym typeface="Jo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rain Teasers and Puzzles for Middle School by Slidesgo">
  <a:themeElements>
    <a:clrScheme name="Simple Light">
      <a:dk1>
        <a:srgbClr val="000000"/>
      </a:dk1>
      <a:lt1>
        <a:srgbClr val="535353"/>
      </a:lt1>
      <a:dk2>
        <a:srgbClr val="F8F8F8"/>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2052</Words>
  <Application>Microsoft Office PowerPoint</Application>
  <PresentationFormat>Tùy chỉnh</PresentationFormat>
  <Paragraphs>375</Paragraphs>
  <Slides>44</Slides>
  <Notes>44</Notes>
  <HiddenSlides>0</HiddenSlides>
  <MMClips>2</MMClips>
  <ScaleCrop>false</ScaleCrop>
  <HeadingPairs>
    <vt:vector size="4" baseType="variant">
      <vt:variant>
        <vt:lpstr>Chủ đề</vt:lpstr>
      </vt:variant>
      <vt:variant>
        <vt:i4>2</vt:i4>
      </vt:variant>
      <vt:variant>
        <vt:lpstr>Tiêu đề Bản chiếu</vt:lpstr>
      </vt:variant>
      <vt:variant>
        <vt:i4>44</vt:i4>
      </vt:variant>
    </vt:vector>
  </HeadingPairs>
  <TitlesOfParts>
    <vt:vector size="46" baseType="lpstr">
      <vt:lpstr>Brain Teasers and Puzzles for Middle School by Slidesgo</vt:lpstr>
      <vt:lpstr>Slidesgo Final Pages</vt:lpstr>
      <vt:lpstr>Vận dụng và thiết kế thuật toán : Graph Algorithims</vt:lpstr>
      <vt:lpstr>TABLE OF CONTENTS</vt:lpstr>
      <vt:lpstr>Introduce</vt:lpstr>
      <vt:lpstr>Graph </vt:lpstr>
      <vt:lpstr>Graph algorithm</vt:lpstr>
      <vt:lpstr>Shortest path</vt:lpstr>
      <vt:lpstr>Bài toán</vt:lpstr>
      <vt:lpstr> A* </vt:lpstr>
      <vt:lpstr>A* </vt:lpstr>
      <vt:lpstr>A* hoạt động như thế nào?</vt:lpstr>
      <vt:lpstr>Bài toán</vt:lpstr>
      <vt:lpstr>Bài toán</vt:lpstr>
      <vt:lpstr>Bài toán</vt:lpstr>
      <vt:lpstr>Bài toán</vt:lpstr>
      <vt:lpstr>Độ phức tạp </vt:lpstr>
      <vt:lpstr>Bản trình bày PowerPoint</vt:lpstr>
      <vt:lpstr>Bản trình bày PowerPoint</vt:lpstr>
      <vt:lpstr>Ưu nhược điểm của A*</vt:lpstr>
      <vt:lpstr>Ứng dụng </vt:lpstr>
      <vt:lpstr>Bài toán</vt:lpstr>
      <vt:lpstr>Bài toán</vt:lpstr>
      <vt:lpstr>Topological sort</vt:lpstr>
      <vt:lpstr>Topological sort</vt:lpstr>
      <vt:lpstr>Giải thuật Kahn</vt:lpstr>
      <vt:lpstr>Phương pháp giải quyết</vt:lpstr>
      <vt:lpstr>Phương pháp giải quyết</vt:lpstr>
      <vt:lpstr>Phương pháp giải quyết</vt:lpstr>
      <vt:lpstr>Độ phức tạp:</vt:lpstr>
      <vt:lpstr>Ứng dụng:</vt:lpstr>
      <vt:lpstr>Minimum spanning tree</vt:lpstr>
      <vt:lpstr>Bài toán</vt:lpstr>
      <vt:lpstr>Phương pháp giải quyết</vt:lpstr>
      <vt:lpstr>Phương pháp giải quyết</vt:lpstr>
      <vt:lpstr>Minimum spanning tree</vt:lpstr>
      <vt:lpstr>Kruskal</vt:lpstr>
      <vt:lpstr>Phương pháp giải quyết</vt:lpstr>
      <vt:lpstr>Độ phức tạp</vt:lpstr>
      <vt:lpstr>Ưu nhược điểm</vt:lpstr>
      <vt:lpstr>Ứng dụng:</vt:lpstr>
      <vt:lpstr>Extend</vt:lpstr>
      <vt:lpstr>Thuật toán Pagerank</vt:lpstr>
      <vt:lpstr>Các thuật toán tìm thành phần liên thông mạnh</vt:lpstr>
      <vt:lpstr>Các thuật toán tìm thành phần liên thông mạnh</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TEASERS AND PUZZLES FOR MIDDLE SCHOOL </dc:title>
  <cp:lastModifiedBy>Nguyễn Hoàng Nguyên</cp:lastModifiedBy>
  <cp:revision>2</cp:revision>
  <dcterms:modified xsi:type="dcterms:W3CDTF">2023-06-02T05:48:23Z</dcterms:modified>
</cp:coreProperties>
</file>